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0" r:id="rId5"/>
  </p:sldMasterIdLst>
  <p:notesMasterIdLst>
    <p:notesMasterId r:id="rId24"/>
  </p:notesMasterIdLst>
  <p:handoutMasterIdLst>
    <p:handoutMasterId r:id="rId25"/>
  </p:handoutMasterIdLst>
  <p:sldIdLst>
    <p:sldId id="257" r:id="rId6"/>
    <p:sldId id="289" r:id="rId7"/>
    <p:sldId id="258" r:id="rId8"/>
    <p:sldId id="267" r:id="rId9"/>
    <p:sldId id="283" r:id="rId10"/>
    <p:sldId id="269" r:id="rId11"/>
    <p:sldId id="270" r:id="rId12"/>
    <p:sldId id="272" r:id="rId13"/>
    <p:sldId id="274" r:id="rId14"/>
    <p:sldId id="275" r:id="rId15"/>
    <p:sldId id="276" r:id="rId16"/>
    <p:sldId id="280" r:id="rId17"/>
    <p:sldId id="290" r:id="rId18"/>
    <p:sldId id="279" r:id="rId19"/>
    <p:sldId id="278" r:id="rId20"/>
    <p:sldId id="295" r:id="rId21"/>
    <p:sldId id="298" r:id="rId22"/>
    <p:sldId id="281" r:id="rId23"/>
  </p:sldIdLst>
  <p:sldSz cx="12192000" cy="6858000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ska claesen" initials="mc" lastIdx="3" clrIdx="0">
    <p:extLst>
      <p:ext uri="{19B8F6BF-5375-455C-9EA6-DF929625EA0E}">
        <p15:presenceInfo xmlns:p15="http://schemas.microsoft.com/office/powerpoint/2012/main" userId="S-1-5-21-547977800-3353823990-1815882033-2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7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7F078-3080-41D5-B73C-23EDEDDBEA80}" type="doc">
      <dgm:prSet loTypeId="urn:microsoft.com/office/officeart/2005/8/layout/hProcess6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F7C24F73-E9D6-4723-A5B5-8D95D2A6D121}">
      <dgm:prSet phldrT="[Tekst]"/>
      <dgm:spPr/>
      <dgm:t>
        <a:bodyPr/>
        <a:lstStyle/>
        <a:p>
          <a:r>
            <a:rPr lang="nl-NL" dirty="0" smtClean="0"/>
            <a:t>Doorstroomhuis Verslavingszorg (DHV)</a:t>
          </a:r>
        </a:p>
        <a:p>
          <a:r>
            <a:rPr lang="nl-NL" i="1" dirty="0" smtClean="0"/>
            <a:t>Te Herkenrode</a:t>
          </a:r>
          <a:endParaRPr lang="nl-NL" i="1" dirty="0"/>
        </a:p>
      </dgm:t>
    </dgm:pt>
    <dgm:pt modelId="{4E7D1B03-2604-4EEE-8E4F-BB59991F5AB6}" type="parTrans" cxnId="{9907CD25-72CA-4B8E-A07E-B61C6DE0BF83}">
      <dgm:prSet/>
      <dgm:spPr/>
      <dgm:t>
        <a:bodyPr/>
        <a:lstStyle/>
        <a:p>
          <a:endParaRPr lang="nl-NL"/>
        </a:p>
      </dgm:t>
    </dgm:pt>
    <dgm:pt modelId="{96B81557-1542-4A22-AFFD-B073C532B790}" type="sibTrans" cxnId="{9907CD25-72CA-4B8E-A07E-B61C6DE0BF83}">
      <dgm:prSet/>
      <dgm:spPr/>
      <dgm:t>
        <a:bodyPr/>
        <a:lstStyle/>
        <a:p>
          <a:endParaRPr lang="nl-NL"/>
        </a:p>
      </dgm:t>
    </dgm:pt>
    <dgm:pt modelId="{9FF19DCC-F126-4843-9025-A320702DAF4F}">
      <dgm:prSet phldrT="[Tekst]"/>
      <dgm:spPr/>
      <dgm:t>
        <a:bodyPr/>
        <a:lstStyle/>
        <a:p>
          <a:r>
            <a:rPr lang="nl-NL" dirty="0" smtClean="0"/>
            <a:t>Terugvalpreventie en management</a:t>
          </a:r>
          <a:endParaRPr lang="nl-NL" dirty="0"/>
        </a:p>
      </dgm:t>
    </dgm:pt>
    <dgm:pt modelId="{B6952F4D-DCBC-4D85-9412-1D18408A3662}" type="parTrans" cxnId="{01A1E059-3BEB-4759-BBEF-6330D34836B1}">
      <dgm:prSet/>
      <dgm:spPr/>
      <dgm:t>
        <a:bodyPr/>
        <a:lstStyle/>
        <a:p>
          <a:endParaRPr lang="nl-NL"/>
        </a:p>
      </dgm:t>
    </dgm:pt>
    <dgm:pt modelId="{D77536EA-30B2-4C37-BCAE-E7ED80CC6F2F}" type="sibTrans" cxnId="{01A1E059-3BEB-4759-BBEF-6330D34836B1}">
      <dgm:prSet/>
      <dgm:spPr/>
      <dgm:t>
        <a:bodyPr/>
        <a:lstStyle/>
        <a:p>
          <a:endParaRPr lang="nl-NL"/>
        </a:p>
      </dgm:t>
    </dgm:pt>
    <dgm:pt modelId="{8FD73BEC-E2D8-4EF8-A923-95E8178B40EA}">
      <dgm:prSet phldrT="[Tekst]"/>
      <dgm:spPr/>
      <dgm:t>
        <a:bodyPr/>
        <a:lstStyle/>
        <a:p>
          <a:r>
            <a:rPr lang="nl-NL" dirty="0" smtClean="0"/>
            <a:t>Groepshuis Verslavingszorg (GHV)</a:t>
          </a:r>
          <a:endParaRPr lang="nl-NL" dirty="0"/>
        </a:p>
      </dgm:t>
    </dgm:pt>
    <dgm:pt modelId="{859D67E2-4A05-4609-9A3D-162BDFDC8058}" type="parTrans" cxnId="{7287AC62-A733-4586-A029-60AC5B2DA270}">
      <dgm:prSet/>
      <dgm:spPr/>
      <dgm:t>
        <a:bodyPr/>
        <a:lstStyle/>
        <a:p>
          <a:endParaRPr lang="nl-NL"/>
        </a:p>
      </dgm:t>
    </dgm:pt>
    <dgm:pt modelId="{E31EC74E-31AF-4573-8074-4FCDF6CE066F}" type="sibTrans" cxnId="{7287AC62-A733-4586-A029-60AC5B2DA270}">
      <dgm:prSet/>
      <dgm:spPr/>
      <dgm:t>
        <a:bodyPr/>
        <a:lstStyle/>
        <a:p>
          <a:endParaRPr lang="nl-NL"/>
        </a:p>
      </dgm:t>
    </dgm:pt>
    <dgm:pt modelId="{9370C6A9-632E-4557-B278-4DA3A3A00F8B}">
      <dgm:prSet phldrT="[Tekst]"/>
      <dgm:spPr/>
      <dgm:t>
        <a:bodyPr/>
        <a:lstStyle/>
        <a:p>
          <a:r>
            <a:rPr lang="nl-NL" dirty="0" smtClean="0"/>
            <a:t>Zo kort als mogelijk, zo lang als nodig</a:t>
          </a:r>
          <a:endParaRPr lang="nl-NL" dirty="0"/>
        </a:p>
      </dgm:t>
    </dgm:pt>
    <dgm:pt modelId="{BE34CE39-994C-445A-A3B9-7B765E73408D}" type="parTrans" cxnId="{2D4A8930-89F3-4D91-B311-4A402A7B7283}">
      <dgm:prSet/>
      <dgm:spPr/>
      <dgm:t>
        <a:bodyPr/>
        <a:lstStyle/>
        <a:p>
          <a:endParaRPr lang="nl-NL"/>
        </a:p>
      </dgm:t>
    </dgm:pt>
    <dgm:pt modelId="{86C7EC90-1081-45B5-9FCB-25066EA62F53}" type="sibTrans" cxnId="{2D4A8930-89F3-4D91-B311-4A402A7B7283}">
      <dgm:prSet/>
      <dgm:spPr/>
      <dgm:t>
        <a:bodyPr/>
        <a:lstStyle/>
        <a:p>
          <a:endParaRPr lang="nl-NL"/>
        </a:p>
      </dgm:t>
    </dgm:pt>
    <dgm:pt modelId="{31EEDDB8-7E73-431A-B748-BA1599A32A69}">
      <dgm:prSet phldrT="[Tekst]"/>
      <dgm:spPr/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Aan de slag met POP</a:t>
          </a:r>
          <a:endParaRPr lang="nl-NL" dirty="0">
            <a:solidFill>
              <a:schemeClr val="tx1"/>
            </a:solidFill>
          </a:endParaRPr>
        </a:p>
      </dgm:t>
    </dgm:pt>
    <dgm:pt modelId="{9594F549-7E4E-460C-96C9-F5E494C3D597}" type="parTrans" cxnId="{7686523C-CC9C-40FE-9E4B-75F800235172}">
      <dgm:prSet/>
      <dgm:spPr/>
      <dgm:t>
        <a:bodyPr/>
        <a:lstStyle/>
        <a:p>
          <a:endParaRPr lang="nl-NL"/>
        </a:p>
      </dgm:t>
    </dgm:pt>
    <dgm:pt modelId="{85189A5A-D6AE-4087-B0C4-0FA5361F6126}" type="sibTrans" cxnId="{7686523C-CC9C-40FE-9E4B-75F800235172}">
      <dgm:prSet/>
      <dgm:spPr/>
      <dgm:t>
        <a:bodyPr/>
        <a:lstStyle/>
        <a:p>
          <a:endParaRPr lang="nl-NL"/>
        </a:p>
      </dgm:t>
    </dgm:pt>
    <dgm:pt modelId="{D2068E5E-3909-402A-9157-0646974E6DD1}">
      <dgm:prSet phldrT="[Tekst]"/>
      <dgm:spPr/>
      <dgm:t>
        <a:bodyPr/>
        <a:lstStyle/>
        <a:p>
          <a:r>
            <a:rPr lang="nl-NL" dirty="0" smtClean="0"/>
            <a:t>Individueel beschut wonen</a:t>
          </a:r>
          <a:endParaRPr lang="nl-NL" dirty="0"/>
        </a:p>
      </dgm:t>
    </dgm:pt>
    <dgm:pt modelId="{D52BC66F-A9D5-455B-852E-C8E025280180}" type="parTrans" cxnId="{E5E796F3-823E-4913-B844-1BB8B4C93F59}">
      <dgm:prSet/>
      <dgm:spPr/>
      <dgm:t>
        <a:bodyPr/>
        <a:lstStyle/>
        <a:p>
          <a:endParaRPr lang="nl-NL"/>
        </a:p>
      </dgm:t>
    </dgm:pt>
    <dgm:pt modelId="{12906CFD-00EB-4902-95C6-2E008DD889AA}" type="sibTrans" cxnId="{E5E796F3-823E-4913-B844-1BB8B4C93F59}">
      <dgm:prSet/>
      <dgm:spPr/>
      <dgm:t>
        <a:bodyPr/>
        <a:lstStyle/>
        <a:p>
          <a:endParaRPr lang="nl-NL"/>
        </a:p>
      </dgm:t>
    </dgm:pt>
    <dgm:pt modelId="{D5E5627B-427E-425D-9E7E-1813941BAC5A}">
      <dgm:prSet phldrT="[Tekst]"/>
      <dgm:spPr/>
      <dgm:t>
        <a:bodyPr/>
        <a:lstStyle/>
        <a:p>
          <a:r>
            <a:rPr lang="nl-NL" dirty="0" smtClean="0"/>
            <a:t>Zo kort als mogelijk, zo lang als nodig</a:t>
          </a:r>
          <a:endParaRPr lang="nl-NL" dirty="0"/>
        </a:p>
      </dgm:t>
    </dgm:pt>
    <dgm:pt modelId="{6C1E1DA9-BC24-46A6-92C9-7DBE0C371D1D}" type="parTrans" cxnId="{10E97605-87D8-420C-BFB6-052FD0EC1F50}">
      <dgm:prSet/>
      <dgm:spPr/>
      <dgm:t>
        <a:bodyPr/>
        <a:lstStyle/>
        <a:p>
          <a:endParaRPr lang="nl-NL"/>
        </a:p>
      </dgm:t>
    </dgm:pt>
    <dgm:pt modelId="{5B44242D-9C26-4EA0-A169-661690F214B2}" type="sibTrans" cxnId="{10E97605-87D8-420C-BFB6-052FD0EC1F50}">
      <dgm:prSet/>
      <dgm:spPr/>
      <dgm:t>
        <a:bodyPr/>
        <a:lstStyle/>
        <a:p>
          <a:endParaRPr lang="nl-NL"/>
        </a:p>
      </dgm:t>
    </dgm:pt>
    <dgm:pt modelId="{83DBE03E-CB84-49CD-BC70-97EA81A0DF3A}">
      <dgm:prSet phldrT="[Tekst]"/>
      <dgm:spPr/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Intensieve observatie en oriëntatie</a:t>
          </a:r>
          <a:endParaRPr lang="nl-NL" dirty="0">
            <a:solidFill>
              <a:schemeClr val="tx1"/>
            </a:solidFill>
          </a:endParaRPr>
        </a:p>
      </dgm:t>
    </dgm:pt>
    <dgm:pt modelId="{CA0223BE-2A5F-41FF-BBE3-B64F80A851B9}" type="parTrans" cxnId="{399D3709-8326-43EB-9149-DA04EF4DA2DF}">
      <dgm:prSet/>
      <dgm:spPr/>
      <dgm:t>
        <a:bodyPr/>
        <a:lstStyle/>
        <a:p>
          <a:endParaRPr lang="nl-NL"/>
        </a:p>
      </dgm:t>
    </dgm:pt>
    <dgm:pt modelId="{8FAB8389-BB19-41DF-99F3-CB7662C11C1D}" type="sibTrans" cxnId="{399D3709-8326-43EB-9149-DA04EF4DA2DF}">
      <dgm:prSet/>
      <dgm:spPr/>
      <dgm:t>
        <a:bodyPr/>
        <a:lstStyle/>
        <a:p>
          <a:endParaRPr lang="nl-NL"/>
        </a:p>
      </dgm:t>
    </dgm:pt>
    <dgm:pt modelId="{E9C1AB3A-6A74-4519-9391-760B28F63754}">
      <dgm:prSet phldrT="[Tekst]"/>
      <dgm:spPr/>
      <dgm:t>
        <a:bodyPr/>
        <a:lstStyle/>
        <a:p>
          <a:r>
            <a:rPr lang="nl-NL" dirty="0" smtClean="0"/>
            <a:t>Hogere mate van zelfredzaamheid</a:t>
          </a:r>
          <a:endParaRPr lang="nl-NL" dirty="0"/>
        </a:p>
      </dgm:t>
    </dgm:pt>
    <dgm:pt modelId="{71BE32E5-8802-4144-A04F-479A291A6CC6}" type="parTrans" cxnId="{5AA5D460-395F-40D0-8D79-6EB8AC4D8F8C}">
      <dgm:prSet/>
      <dgm:spPr/>
      <dgm:t>
        <a:bodyPr/>
        <a:lstStyle/>
        <a:p>
          <a:endParaRPr lang="nl-NL"/>
        </a:p>
      </dgm:t>
    </dgm:pt>
    <dgm:pt modelId="{82A4C82B-2784-436F-8157-7C06218A18DA}" type="sibTrans" cxnId="{5AA5D460-395F-40D0-8D79-6EB8AC4D8F8C}">
      <dgm:prSet/>
      <dgm:spPr/>
      <dgm:t>
        <a:bodyPr/>
        <a:lstStyle/>
        <a:p>
          <a:endParaRPr lang="nl-NL"/>
        </a:p>
      </dgm:t>
    </dgm:pt>
    <dgm:pt modelId="{5051B9A3-ECFC-4516-A128-E85BB6752BC4}">
      <dgm:prSet phldrT="[Tekst]"/>
      <dgm:spPr/>
      <dgm:t>
        <a:bodyPr/>
        <a:lstStyle/>
        <a:p>
          <a:r>
            <a:rPr lang="nl-NL" dirty="0" err="1" smtClean="0"/>
            <a:t>Ind</a:t>
          </a:r>
          <a:r>
            <a:rPr lang="nl-NL" dirty="0" smtClean="0"/>
            <a:t>. gesprek </a:t>
          </a:r>
          <a:r>
            <a:rPr lang="nl-NL" dirty="0" err="1" smtClean="0"/>
            <a:t>obv</a:t>
          </a:r>
          <a:r>
            <a:rPr lang="nl-NL" dirty="0" smtClean="0"/>
            <a:t> hulpvraag</a:t>
          </a:r>
          <a:endParaRPr lang="nl-NL" dirty="0"/>
        </a:p>
      </dgm:t>
    </dgm:pt>
    <dgm:pt modelId="{9923DEE7-D9EB-4A6B-9260-5EC1757F135D}" type="parTrans" cxnId="{AED8AF38-CFE1-4348-B63E-31B6278FDD65}">
      <dgm:prSet/>
      <dgm:spPr/>
      <dgm:t>
        <a:bodyPr/>
        <a:lstStyle/>
        <a:p>
          <a:endParaRPr lang="nl-NL"/>
        </a:p>
      </dgm:t>
    </dgm:pt>
    <dgm:pt modelId="{E80BD580-09BE-4E00-8A8D-0A3E6B778097}" type="sibTrans" cxnId="{AED8AF38-CFE1-4348-B63E-31B6278FDD65}">
      <dgm:prSet/>
      <dgm:spPr/>
      <dgm:t>
        <a:bodyPr/>
        <a:lstStyle/>
        <a:p>
          <a:endParaRPr lang="nl-NL"/>
        </a:p>
      </dgm:t>
    </dgm:pt>
    <dgm:pt modelId="{447B4EF7-EB59-47EE-AC22-8CFAAED8F829}">
      <dgm:prSet phldrT="[Tekst]"/>
      <dgm:spPr/>
      <dgm:t>
        <a:bodyPr/>
        <a:lstStyle/>
        <a:p>
          <a:r>
            <a:rPr lang="nl-NL" dirty="0" smtClean="0"/>
            <a:t>Beschut wonen op eigen adres</a:t>
          </a:r>
          <a:endParaRPr lang="nl-NL" dirty="0"/>
        </a:p>
      </dgm:t>
    </dgm:pt>
    <dgm:pt modelId="{6C42BBF6-8359-41D9-86EE-41DDACE396A0}" type="parTrans" cxnId="{7131CCFE-BD0B-4586-8A55-D615304D1F66}">
      <dgm:prSet/>
      <dgm:spPr/>
      <dgm:t>
        <a:bodyPr/>
        <a:lstStyle/>
        <a:p>
          <a:endParaRPr lang="nl-NL"/>
        </a:p>
      </dgm:t>
    </dgm:pt>
    <dgm:pt modelId="{6372101C-F7BF-4669-8C45-E5191F883E1E}" type="sibTrans" cxnId="{7131CCFE-BD0B-4586-8A55-D615304D1F66}">
      <dgm:prSet/>
      <dgm:spPr/>
      <dgm:t>
        <a:bodyPr/>
        <a:lstStyle/>
        <a:p>
          <a:endParaRPr lang="nl-NL"/>
        </a:p>
      </dgm:t>
    </dgm:pt>
    <dgm:pt modelId="{0E7E7317-8B3E-4193-9BB2-ECDE9B87C75F}">
      <dgm:prSet phldrT="[Tekst]"/>
      <dgm:spPr/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1 groepsgesprek, 1ind. gesprek + groepsmoment</a:t>
          </a:r>
          <a:endParaRPr lang="nl-NL" dirty="0">
            <a:solidFill>
              <a:schemeClr val="tx1"/>
            </a:solidFill>
          </a:endParaRPr>
        </a:p>
      </dgm:t>
    </dgm:pt>
    <dgm:pt modelId="{F1EEBB0C-1638-4CD9-93F3-C0D28AFC684B}" type="parTrans" cxnId="{96FA8FB5-419A-42AE-B4FF-034980E09086}">
      <dgm:prSet/>
      <dgm:spPr/>
      <dgm:t>
        <a:bodyPr/>
        <a:lstStyle/>
        <a:p>
          <a:endParaRPr lang="nl-NL"/>
        </a:p>
      </dgm:t>
    </dgm:pt>
    <dgm:pt modelId="{E211350E-04ED-4A58-BA83-9BEE70CBC70D}" type="sibTrans" cxnId="{96FA8FB5-419A-42AE-B4FF-034980E09086}">
      <dgm:prSet/>
      <dgm:spPr/>
      <dgm:t>
        <a:bodyPr/>
        <a:lstStyle/>
        <a:p>
          <a:endParaRPr lang="nl-NL"/>
        </a:p>
      </dgm:t>
    </dgm:pt>
    <dgm:pt modelId="{400328E0-77B3-4FE6-A7C3-AB857C9E18B1}">
      <dgm:prSet phldrT="[Tekst]"/>
      <dgm:spPr/>
      <dgm:t>
        <a:bodyPr/>
        <a:lstStyle/>
        <a:p>
          <a:endParaRPr lang="nl-NL" dirty="0"/>
        </a:p>
      </dgm:t>
    </dgm:pt>
    <dgm:pt modelId="{A60DC7AA-3FFC-4C65-9CBB-AD0984C20A91}" type="parTrans" cxnId="{736AA74E-8A45-4053-9CB1-CFD60A7D4172}">
      <dgm:prSet/>
      <dgm:spPr/>
      <dgm:t>
        <a:bodyPr/>
        <a:lstStyle/>
        <a:p>
          <a:endParaRPr lang="nl-NL"/>
        </a:p>
      </dgm:t>
    </dgm:pt>
    <dgm:pt modelId="{C40BCD59-4856-4278-A753-53ADD796CBB8}" type="sibTrans" cxnId="{736AA74E-8A45-4053-9CB1-CFD60A7D4172}">
      <dgm:prSet/>
      <dgm:spPr/>
      <dgm:t>
        <a:bodyPr/>
        <a:lstStyle/>
        <a:p>
          <a:endParaRPr lang="nl-NL"/>
        </a:p>
      </dgm:t>
    </dgm:pt>
    <dgm:pt modelId="{437C3C26-0FA7-4978-A7D4-053ACB934652}">
      <dgm:prSet phldrT="[Tekst]"/>
      <dgm:spPr/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6weken tot 6maanden</a:t>
          </a:r>
          <a:endParaRPr lang="nl-NL" dirty="0">
            <a:solidFill>
              <a:schemeClr val="tx1"/>
            </a:solidFill>
          </a:endParaRPr>
        </a:p>
      </dgm:t>
    </dgm:pt>
    <dgm:pt modelId="{6E38131B-8EDB-42CB-84FA-EC1010D4833B}" type="parTrans" cxnId="{3E381EC7-8C29-4DE9-8E49-FDF8822869FD}">
      <dgm:prSet/>
      <dgm:spPr/>
      <dgm:t>
        <a:bodyPr/>
        <a:lstStyle/>
        <a:p>
          <a:endParaRPr lang="nl-NL"/>
        </a:p>
      </dgm:t>
    </dgm:pt>
    <dgm:pt modelId="{BA09578C-705C-4175-9056-04DD17B2B9EE}" type="sibTrans" cxnId="{3E381EC7-8C29-4DE9-8E49-FDF8822869FD}">
      <dgm:prSet/>
      <dgm:spPr/>
      <dgm:t>
        <a:bodyPr/>
        <a:lstStyle/>
        <a:p>
          <a:endParaRPr lang="nl-NL"/>
        </a:p>
      </dgm:t>
    </dgm:pt>
    <dgm:pt modelId="{80DDD3A1-500F-4CC8-9A8C-D9C0202C4A21}">
      <dgm:prSet phldrT="[Tekst]"/>
      <dgm:spPr/>
      <dgm:t>
        <a:bodyPr/>
        <a:lstStyle/>
        <a:p>
          <a:r>
            <a:rPr lang="nl-NL" dirty="0" smtClean="0"/>
            <a:t>1 tot 2 groepsgesprekken per week, </a:t>
          </a:r>
          <a:r>
            <a:rPr lang="nl-NL" dirty="0" err="1" smtClean="0"/>
            <a:t>ind</a:t>
          </a:r>
          <a:r>
            <a:rPr lang="nl-NL" dirty="0" smtClean="0"/>
            <a:t>. gesprek </a:t>
          </a:r>
          <a:r>
            <a:rPr lang="nl-NL" dirty="0" err="1" smtClean="0"/>
            <a:t>obv</a:t>
          </a:r>
          <a:r>
            <a:rPr lang="nl-NL" dirty="0" smtClean="0"/>
            <a:t> nood</a:t>
          </a:r>
          <a:endParaRPr lang="nl-NL" dirty="0"/>
        </a:p>
      </dgm:t>
    </dgm:pt>
    <dgm:pt modelId="{A6A0A317-9B0E-45F0-8487-EB8A6E52D1E1}" type="parTrans" cxnId="{014835A5-7E56-4752-B62D-31B7945550A2}">
      <dgm:prSet/>
      <dgm:spPr/>
      <dgm:t>
        <a:bodyPr/>
        <a:lstStyle/>
        <a:p>
          <a:endParaRPr lang="nl-NL"/>
        </a:p>
      </dgm:t>
    </dgm:pt>
    <dgm:pt modelId="{81CEE687-4D65-47EF-9EB4-F8F70D1A87E8}" type="sibTrans" cxnId="{014835A5-7E56-4752-B62D-31B7945550A2}">
      <dgm:prSet/>
      <dgm:spPr/>
      <dgm:t>
        <a:bodyPr/>
        <a:lstStyle/>
        <a:p>
          <a:endParaRPr lang="nl-NL"/>
        </a:p>
      </dgm:t>
    </dgm:pt>
    <dgm:pt modelId="{39B68B64-BFA8-44E6-BA48-3BD2BC32A634}">
      <dgm:prSet phldrT="[Tekst]"/>
      <dgm:spPr/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Aan de slag met POP</a:t>
          </a:r>
          <a:endParaRPr lang="nl-NL" dirty="0">
            <a:solidFill>
              <a:schemeClr val="tx1"/>
            </a:solidFill>
          </a:endParaRPr>
        </a:p>
      </dgm:t>
    </dgm:pt>
    <dgm:pt modelId="{30AC4A26-B671-40FE-B1A4-AA9A6EC1873D}" type="parTrans" cxnId="{4697989B-8E44-436C-AD16-3CB6A39DDDB6}">
      <dgm:prSet/>
      <dgm:spPr/>
      <dgm:t>
        <a:bodyPr/>
        <a:lstStyle/>
        <a:p>
          <a:endParaRPr lang="nl-NL"/>
        </a:p>
      </dgm:t>
    </dgm:pt>
    <dgm:pt modelId="{6FF1FC61-A7DF-40FC-8FBC-9C23A52882E2}" type="sibTrans" cxnId="{4697989B-8E44-436C-AD16-3CB6A39DDDB6}">
      <dgm:prSet/>
      <dgm:spPr/>
      <dgm:t>
        <a:bodyPr/>
        <a:lstStyle/>
        <a:p>
          <a:endParaRPr lang="nl-NL"/>
        </a:p>
      </dgm:t>
    </dgm:pt>
    <dgm:pt modelId="{441DA5D7-12F4-41EA-B556-1986C2929C3C}">
      <dgm:prSet/>
      <dgm:spPr/>
      <dgm:t>
        <a:bodyPr/>
        <a:lstStyle/>
        <a:p>
          <a:endParaRPr lang="nl-NL" dirty="0"/>
        </a:p>
      </dgm:t>
    </dgm:pt>
    <dgm:pt modelId="{1917B983-D97D-4338-9F43-CD0A84E1D619}" type="parTrans" cxnId="{07B8C771-9E8D-40D8-BEC6-478E8F306294}">
      <dgm:prSet/>
      <dgm:spPr/>
      <dgm:t>
        <a:bodyPr/>
        <a:lstStyle/>
        <a:p>
          <a:endParaRPr lang="nl-NL"/>
        </a:p>
      </dgm:t>
    </dgm:pt>
    <dgm:pt modelId="{6914848C-2068-4B4A-9A18-E685C3260091}" type="sibTrans" cxnId="{07B8C771-9E8D-40D8-BEC6-478E8F306294}">
      <dgm:prSet/>
      <dgm:spPr/>
      <dgm:t>
        <a:bodyPr/>
        <a:lstStyle/>
        <a:p>
          <a:endParaRPr lang="nl-NL"/>
        </a:p>
      </dgm:t>
    </dgm:pt>
    <dgm:pt modelId="{900D5694-6994-4C50-8539-6445C5EB8C81}">
      <dgm:prSet phldrT="[Tekst]"/>
      <dgm:spPr/>
      <dgm:t>
        <a:bodyPr/>
        <a:lstStyle/>
        <a:p>
          <a:r>
            <a:rPr lang="nl-NL" dirty="0" smtClean="0"/>
            <a:t>Zo kort als mogelijk, zo lang als nodig</a:t>
          </a:r>
          <a:endParaRPr lang="nl-NL" dirty="0"/>
        </a:p>
      </dgm:t>
    </dgm:pt>
    <dgm:pt modelId="{7839687F-9CEC-48B2-B705-2DDC373955E0}" type="parTrans" cxnId="{06FE3E1C-A77D-4C16-855E-3E61CB7A926C}">
      <dgm:prSet/>
      <dgm:spPr/>
      <dgm:t>
        <a:bodyPr/>
        <a:lstStyle/>
        <a:p>
          <a:endParaRPr lang="nl-NL"/>
        </a:p>
      </dgm:t>
    </dgm:pt>
    <dgm:pt modelId="{06FDF79A-6003-439E-804B-6EC4872EDB67}" type="sibTrans" cxnId="{06FE3E1C-A77D-4C16-855E-3E61CB7A926C}">
      <dgm:prSet/>
      <dgm:spPr/>
      <dgm:t>
        <a:bodyPr/>
        <a:lstStyle/>
        <a:p>
          <a:endParaRPr lang="nl-NL"/>
        </a:p>
      </dgm:t>
    </dgm:pt>
    <dgm:pt modelId="{D3297F9D-9865-4382-846F-E1D34A10E4DE}">
      <dgm:prSet phldrT="[Tekst]"/>
      <dgm:spPr/>
      <dgm:t>
        <a:bodyPr/>
        <a:lstStyle/>
        <a:p>
          <a:r>
            <a:rPr lang="nl-NL" dirty="0" err="1" smtClean="0"/>
            <a:t>Ind</a:t>
          </a:r>
          <a:r>
            <a:rPr lang="nl-NL" dirty="0" smtClean="0"/>
            <a:t>. gesprek </a:t>
          </a:r>
          <a:r>
            <a:rPr lang="nl-NL" dirty="0" err="1" smtClean="0"/>
            <a:t>obv</a:t>
          </a:r>
          <a:r>
            <a:rPr lang="nl-NL" dirty="0" smtClean="0"/>
            <a:t> nood: 1 tot 4x per maand</a:t>
          </a:r>
          <a:endParaRPr lang="nl-NL" dirty="0"/>
        </a:p>
      </dgm:t>
    </dgm:pt>
    <dgm:pt modelId="{F16D4F75-E10D-4869-A354-BADEAC904DE9}" type="parTrans" cxnId="{6233B018-307C-4B5D-9797-BA6177B8F8F2}">
      <dgm:prSet/>
      <dgm:spPr/>
      <dgm:t>
        <a:bodyPr/>
        <a:lstStyle/>
        <a:p>
          <a:endParaRPr lang="nl-NL"/>
        </a:p>
      </dgm:t>
    </dgm:pt>
    <dgm:pt modelId="{48E2C629-0A4D-43BB-9FE8-D64FAB59355D}" type="sibTrans" cxnId="{6233B018-307C-4B5D-9797-BA6177B8F8F2}">
      <dgm:prSet/>
      <dgm:spPr/>
      <dgm:t>
        <a:bodyPr/>
        <a:lstStyle/>
        <a:p>
          <a:endParaRPr lang="nl-NL"/>
        </a:p>
      </dgm:t>
    </dgm:pt>
    <dgm:pt modelId="{ABA14C95-628F-46F1-8912-4602D1ABD9D8}">
      <dgm:prSet phldrT="[Tekst]"/>
      <dgm:spPr/>
      <dgm:t>
        <a:bodyPr/>
        <a:lstStyle/>
        <a:p>
          <a:r>
            <a:rPr lang="nl-NL" b="1" dirty="0" smtClean="0"/>
            <a:t>Nazorg</a:t>
          </a:r>
          <a:r>
            <a:rPr lang="nl-NL" dirty="0" smtClean="0"/>
            <a:t>: 3 tot 6 maanden – verbinden met netwerkpartners</a:t>
          </a:r>
          <a:endParaRPr lang="nl-NL" dirty="0"/>
        </a:p>
      </dgm:t>
    </dgm:pt>
    <dgm:pt modelId="{9A3ED755-0778-4B20-B04D-E36BA882C8ED}" type="parTrans" cxnId="{8B7C848F-307C-4E43-88CC-4F9C3FC541BD}">
      <dgm:prSet/>
      <dgm:spPr/>
      <dgm:t>
        <a:bodyPr/>
        <a:lstStyle/>
        <a:p>
          <a:endParaRPr lang="nl-NL"/>
        </a:p>
      </dgm:t>
    </dgm:pt>
    <dgm:pt modelId="{11535AFD-32E1-4CE1-88B6-93FC2C222610}" type="sibTrans" cxnId="{8B7C848F-307C-4E43-88CC-4F9C3FC541BD}">
      <dgm:prSet/>
      <dgm:spPr/>
      <dgm:t>
        <a:bodyPr/>
        <a:lstStyle/>
        <a:p>
          <a:endParaRPr lang="nl-NL"/>
        </a:p>
      </dgm:t>
    </dgm:pt>
    <dgm:pt modelId="{440B0D42-1C32-4E89-83E8-34A3B54F19B4}">
      <dgm:prSet phldrT="[Tekst]"/>
      <dgm:spPr/>
      <dgm:t>
        <a:bodyPr/>
        <a:lstStyle/>
        <a:p>
          <a:r>
            <a:rPr lang="nl-NL" dirty="0" smtClean="0"/>
            <a:t>Oriëntatiefase in GHV i.p.v. DHV</a:t>
          </a:r>
          <a:endParaRPr lang="nl-NL" dirty="0"/>
        </a:p>
      </dgm:t>
    </dgm:pt>
    <dgm:pt modelId="{F06948BB-E3B0-41B3-9537-BF9E34F2F868}" type="parTrans" cxnId="{531029F8-79AB-4221-A2BC-25311B687AA4}">
      <dgm:prSet/>
      <dgm:spPr/>
      <dgm:t>
        <a:bodyPr/>
        <a:lstStyle/>
        <a:p>
          <a:endParaRPr lang="nl-NL"/>
        </a:p>
      </dgm:t>
    </dgm:pt>
    <dgm:pt modelId="{60F7726F-FD67-4062-9F4B-A92F2EDCCD2C}" type="sibTrans" cxnId="{531029F8-79AB-4221-A2BC-25311B687AA4}">
      <dgm:prSet/>
      <dgm:spPr/>
      <dgm:t>
        <a:bodyPr/>
        <a:lstStyle/>
        <a:p>
          <a:endParaRPr lang="nl-NL"/>
        </a:p>
      </dgm:t>
    </dgm:pt>
    <dgm:pt modelId="{CC4D113C-83A3-4132-BF28-204F8ED747C9}">
      <dgm:prSet phldrT="[Tekst]"/>
      <dgm:spPr/>
      <dgm:t>
        <a:bodyPr/>
        <a:lstStyle/>
        <a:p>
          <a:r>
            <a:rPr lang="nl-NL" dirty="0" smtClean="0"/>
            <a:t>Opmaken Persoonlijk </a:t>
          </a:r>
          <a:r>
            <a:rPr lang="nl-NL" dirty="0" err="1" smtClean="0"/>
            <a:t>OntwikkelingsPlan</a:t>
          </a:r>
          <a:r>
            <a:rPr lang="nl-NL" dirty="0" smtClean="0"/>
            <a:t> (POP)</a:t>
          </a:r>
          <a:endParaRPr lang="nl-NL" dirty="0"/>
        </a:p>
      </dgm:t>
    </dgm:pt>
    <dgm:pt modelId="{FC270500-F17F-4191-B3E9-DA1174A994FF}" type="parTrans" cxnId="{67A84A5D-CB00-4F69-B645-1FD0D43057ED}">
      <dgm:prSet/>
      <dgm:spPr/>
      <dgm:t>
        <a:bodyPr/>
        <a:lstStyle/>
        <a:p>
          <a:endParaRPr lang="nl-NL"/>
        </a:p>
      </dgm:t>
    </dgm:pt>
    <dgm:pt modelId="{D14ACDA0-9006-4AF2-BEC7-121E8F4B4CCB}" type="sibTrans" cxnId="{67A84A5D-CB00-4F69-B645-1FD0D43057ED}">
      <dgm:prSet/>
      <dgm:spPr/>
      <dgm:t>
        <a:bodyPr/>
        <a:lstStyle/>
        <a:p>
          <a:endParaRPr lang="nl-NL"/>
        </a:p>
      </dgm:t>
    </dgm:pt>
    <dgm:pt modelId="{C685CE82-3B50-4A98-9525-92017793C669}">
      <dgm:prSet phldrT="[Tekst]"/>
      <dgm:spPr/>
      <dgm:t>
        <a:bodyPr/>
        <a:lstStyle/>
        <a:p>
          <a:r>
            <a:rPr lang="nl-NL" dirty="0" smtClean="0"/>
            <a:t>2 vaste begeleiders</a:t>
          </a:r>
          <a:endParaRPr lang="nl-NL" dirty="0"/>
        </a:p>
      </dgm:t>
    </dgm:pt>
    <dgm:pt modelId="{CDC7EA8F-8F6A-4B57-9668-73981DBE59DF}" type="parTrans" cxnId="{6C9E2A26-FE50-47D1-A25F-43CA0193C49D}">
      <dgm:prSet/>
      <dgm:spPr/>
      <dgm:t>
        <a:bodyPr/>
        <a:lstStyle/>
        <a:p>
          <a:endParaRPr lang="nl-NL"/>
        </a:p>
      </dgm:t>
    </dgm:pt>
    <dgm:pt modelId="{2997CA5A-4ACA-436E-925F-93316C236308}" type="sibTrans" cxnId="{6C9E2A26-FE50-47D1-A25F-43CA0193C49D}">
      <dgm:prSet/>
      <dgm:spPr/>
      <dgm:t>
        <a:bodyPr/>
        <a:lstStyle/>
        <a:p>
          <a:endParaRPr lang="nl-NL"/>
        </a:p>
      </dgm:t>
    </dgm:pt>
    <dgm:pt modelId="{A12D5AE1-C703-4DFD-9D0E-B69C7962C6E6}">
      <dgm:prSet phldrT="[Tekst]"/>
      <dgm:spPr/>
      <dgm:t>
        <a:bodyPr/>
        <a:lstStyle/>
        <a:p>
          <a:r>
            <a:rPr lang="nl-NL" dirty="0" smtClean="0"/>
            <a:t>1 of 2 vaste begeleiders</a:t>
          </a:r>
          <a:endParaRPr lang="nl-NL" dirty="0"/>
        </a:p>
      </dgm:t>
    </dgm:pt>
    <dgm:pt modelId="{FB7EC202-5DD0-4279-94D5-54FA587D6B1B}" type="parTrans" cxnId="{FF45A53D-A935-4819-9ABC-C70369A18AD8}">
      <dgm:prSet/>
      <dgm:spPr/>
      <dgm:t>
        <a:bodyPr/>
        <a:lstStyle/>
        <a:p>
          <a:endParaRPr lang="nl-NL"/>
        </a:p>
      </dgm:t>
    </dgm:pt>
    <dgm:pt modelId="{640519D3-2AA5-4F63-9835-8CCF6A239264}" type="sibTrans" cxnId="{FF45A53D-A935-4819-9ABC-C70369A18AD8}">
      <dgm:prSet/>
      <dgm:spPr/>
      <dgm:t>
        <a:bodyPr/>
        <a:lstStyle/>
        <a:p>
          <a:endParaRPr lang="nl-NL"/>
        </a:p>
      </dgm:t>
    </dgm:pt>
    <dgm:pt modelId="{601723CA-C331-486F-A0CD-7562767629EE}">
      <dgm:prSet phldrT="[Tekst]"/>
      <dgm:spPr/>
      <dgm:t>
        <a:bodyPr/>
        <a:lstStyle/>
        <a:p>
          <a:r>
            <a:rPr lang="nl-NL" dirty="0" smtClean="0"/>
            <a:t>1 of 2 vaste begeleiders</a:t>
          </a:r>
          <a:endParaRPr lang="nl-NL" dirty="0"/>
        </a:p>
      </dgm:t>
    </dgm:pt>
    <dgm:pt modelId="{7A9E3A37-0542-4DEF-8028-C31CC863A8ED}" type="parTrans" cxnId="{B810910D-5EAE-4EB9-B4F3-B8930E5D473D}">
      <dgm:prSet/>
      <dgm:spPr/>
      <dgm:t>
        <a:bodyPr/>
        <a:lstStyle/>
        <a:p>
          <a:endParaRPr lang="nl-NL"/>
        </a:p>
      </dgm:t>
    </dgm:pt>
    <dgm:pt modelId="{628E4124-35A5-427A-B0A6-648A7BD67DFF}" type="sibTrans" cxnId="{B810910D-5EAE-4EB9-B4F3-B8930E5D473D}">
      <dgm:prSet/>
      <dgm:spPr/>
      <dgm:t>
        <a:bodyPr/>
        <a:lstStyle/>
        <a:p>
          <a:endParaRPr lang="nl-NL"/>
        </a:p>
      </dgm:t>
    </dgm:pt>
    <dgm:pt modelId="{72E07585-9D4C-49EB-B5CC-41324785A0D2}">
      <dgm:prSet phldrT="[Tekst]"/>
      <dgm:spPr/>
      <dgm:t>
        <a:bodyPr/>
        <a:lstStyle/>
        <a:p>
          <a:r>
            <a:rPr lang="nl-NL" dirty="0" smtClean="0"/>
            <a:t>Oriëntatiefase op studio mogelijk</a:t>
          </a:r>
          <a:endParaRPr lang="nl-NL" dirty="0"/>
        </a:p>
      </dgm:t>
    </dgm:pt>
    <dgm:pt modelId="{D170C34F-1FE2-4C8C-82A5-0B18A572C1E5}" type="parTrans" cxnId="{C2EED17A-A418-454F-BE99-5BD5454AEC28}">
      <dgm:prSet/>
      <dgm:spPr/>
      <dgm:t>
        <a:bodyPr/>
        <a:lstStyle/>
        <a:p>
          <a:endParaRPr lang="nl-NL"/>
        </a:p>
      </dgm:t>
    </dgm:pt>
    <dgm:pt modelId="{B64BEBBF-B790-4F6D-875D-AF4B80C355DB}" type="sibTrans" cxnId="{C2EED17A-A418-454F-BE99-5BD5454AEC28}">
      <dgm:prSet/>
      <dgm:spPr/>
      <dgm:t>
        <a:bodyPr/>
        <a:lstStyle/>
        <a:p>
          <a:endParaRPr lang="nl-NL"/>
        </a:p>
      </dgm:t>
    </dgm:pt>
    <dgm:pt modelId="{0C27D3AE-A789-42AC-B46E-6DFF8906CCC7}">
      <dgm:prSet phldrT="[Tekst]"/>
      <dgm:spPr/>
      <dgm:t>
        <a:bodyPr/>
        <a:lstStyle/>
        <a:p>
          <a:r>
            <a:rPr lang="nl-NL" b="0" dirty="0" smtClean="0"/>
            <a:t>Gemengde groep </a:t>
          </a:r>
          <a:endParaRPr lang="nl-NL" b="0" dirty="0"/>
        </a:p>
      </dgm:t>
    </dgm:pt>
    <dgm:pt modelId="{D663773A-5852-4197-B784-724E2913ADF3}" type="sibTrans" cxnId="{53DE9BE1-5036-4466-9E52-80EB6CA20131}">
      <dgm:prSet/>
      <dgm:spPr/>
      <dgm:t>
        <a:bodyPr/>
        <a:lstStyle/>
        <a:p>
          <a:endParaRPr lang="nl-NL"/>
        </a:p>
      </dgm:t>
    </dgm:pt>
    <dgm:pt modelId="{D916C9B4-AEE1-4863-BEAC-475BBB99FF89}" type="parTrans" cxnId="{53DE9BE1-5036-4466-9E52-80EB6CA20131}">
      <dgm:prSet/>
      <dgm:spPr/>
      <dgm:t>
        <a:bodyPr/>
        <a:lstStyle/>
        <a:p>
          <a:endParaRPr lang="nl-NL"/>
        </a:p>
      </dgm:t>
    </dgm:pt>
    <dgm:pt modelId="{3D5B6027-D678-4312-AF37-0CF3AD64EABD}">
      <dgm:prSet phldrT="[Tekst]"/>
      <dgm:spPr/>
      <dgm:t>
        <a:bodyPr/>
        <a:lstStyle/>
        <a:p>
          <a:r>
            <a:rPr lang="nl-NL" dirty="0" smtClean="0"/>
            <a:t>Rechtstreeks, als volgende stap of nazorg</a:t>
          </a:r>
          <a:endParaRPr lang="nl-NL" dirty="0"/>
        </a:p>
      </dgm:t>
    </dgm:pt>
    <dgm:pt modelId="{090B3180-CE43-4C24-9129-621C84C03F99}" type="parTrans" cxnId="{E01367AB-5432-43C9-911C-4AE94F926BF4}">
      <dgm:prSet/>
      <dgm:spPr/>
      <dgm:t>
        <a:bodyPr/>
        <a:lstStyle/>
        <a:p>
          <a:endParaRPr lang="nl-BE"/>
        </a:p>
      </dgm:t>
    </dgm:pt>
    <dgm:pt modelId="{EB314505-9F56-40C6-B2AA-B251FF78064D}" type="sibTrans" cxnId="{E01367AB-5432-43C9-911C-4AE94F926BF4}">
      <dgm:prSet/>
      <dgm:spPr/>
      <dgm:t>
        <a:bodyPr/>
        <a:lstStyle/>
        <a:p>
          <a:endParaRPr lang="nl-BE"/>
        </a:p>
      </dgm:t>
    </dgm:pt>
    <dgm:pt modelId="{E9E7EF75-7A92-491C-A0F0-358030539AFA}" type="pres">
      <dgm:prSet presAssocID="{0D97F078-3080-41D5-B73C-23EDEDDBEA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64C1168-B51F-4C55-8A68-143EC50F356D}" type="pres">
      <dgm:prSet presAssocID="{F7C24F73-E9D6-4723-A5B5-8D95D2A6D121}" presName="compNode" presStyleCnt="0"/>
      <dgm:spPr/>
      <dgm:t>
        <a:bodyPr/>
        <a:lstStyle/>
        <a:p>
          <a:endParaRPr lang="nl-NL"/>
        </a:p>
      </dgm:t>
    </dgm:pt>
    <dgm:pt modelId="{83863B9A-7BB4-49DE-BCE9-49C2A7982731}" type="pres">
      <dgm:prSet presAssocID="{F7C24F73-E9D6-4723-A5B5-8D95D2A6D121}" presName="noGeometry" presStyleCnt="0"/>
      <dgm:spPr/>
      <dgm:t>
        <a:bodyPr/>
        <a:lstStyle/>
        <a:p>
          <a:endParaRPr lang="nl-NL"/>
        </a:p>
      </dgm:t>
    </dgm:pt>
    <dgm:pt modelId="{25D18EE8-4CC6-4D65-A6B8-68C6D1309DCD}" type="pres">
      <dgm:prSet presAssocID="{F7C24F73-E9D6-4723-A5B5-8D95D2A6D121}" presName="childTextVisible" presStyleLbl="bgAccFollowNode1" presStyleIdx="0" presStyleCnt="4" custLinFactNeighborX="40950" custLinFactNeighborY="-1440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1D3F0EB-E29F-49E8-98DE-C059074C3131}" type="pres">
      <dgm:prSet presAssocID="{F7C24F73-E9D6-4723-A5B5-8D95D2A6D121}" presName="childTextHidden" presStyleLbl="bgAccFollowNode1" presStyleIdx="0" presStyleCnt="4"/>
      <dgm:spPr/>
      <dgm:t>
        <a:bodyPr/>
        <a:lstStyle/>
        <a:p>
          <a:endParaRPr lang="nl-NL"/>
        </a:p>
      </dgm:t>
    </dgm:pt>
    <dgm:pt modelId="{5A5ADAC5-1A89-4E71-BACD-89DAC48DC20D}" type="pres">
      <dgm:prSet presAssocID="{F7C24F73-E9D6-4723-A5B5-8D95D2A6D121}" presName="parentText" presStyleLbl="node1" presStyleIdx="0" presStyleCnt="4" custLinFactNeighborX="81898" custLinFactNeighborY="-2517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CB32265-24C8-4894-8E1F-FF55BC52F2E3}" type="pres">
      <dgm:prSet presAssocID="{F7C24F73-E9D6-4723-A5B5-8D95D2A6D121}" presName="aSpace" presStyleCnt="0"/>
      <dgm:spPr/>
      <dgm:t>
        <a:bodyPr/>
        <a:lstStyle/>
        <a:p>
          <a:endParaRPr lang="nl-NL"/>
        </a:p>
      </dgm:t>
    </dgm:pt>
    <dgm:pt modelId="{281353B0-EA04-406D-9824-44F33031EF6A}" type="pres">
      <dgm:prSet presAssocID="{8FD73BEC-E2D8-4EF8-A923-95E8178B40EA}" presName="compNode" presStyleCnt="0"/>
      <dgm:spPr/>
      <dgm:t>
        <a:bodyPr/>
        <a:lstStyle/>
        <a:p>
          <a:endParaRPr lang="nl-NL"/>
        </a:p>
      </dgm:t>
    </dgm:pt>
    <dgm:pt modelId="{F2874C1E-F830-45B7-9F36-E4A83AB973A9}" type="pres">
      <dgm:prSet presAssocID="{8FD73BEC-E2D8-4EF8-A923-95E8178B40EA}" presName="noGeometry" presStyleCnt="0"/>
      <dgm:spPr/>
      <dgm:t>
        <a:bodyPr/>
        <a:lstStyle/>
        <a:p>
          <a:endParaRPr lang="nl-NL"/>
        </a:p>
      </dgm:t>
    </dgm:pt>
    <dgm:pt modelId="{CB910F60-7D10-4208-9330-0058EB80EF2B}" type="pres">
      <dgm:prSet presAssocID="{8FD73BEC-E2D8-4EF8-A923-95E8178B40EA}" presName="childTextVisible" presStyleLbl="bgAccFollowNode1" presStyleIdx="1" presStyleCnt="4" custAng="2627673" custLinFactNeighborX="25906" custLinFactNeighborY="2943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DD6C6A9-6CD8-41E4-AA6F-25C366B8DB46}" type="pres">
      <dgm:prSet presAssocID="{8FD73BEC-E2D8-4EF8-A923-95E8178B40EA}" presName="childTextHidden" presStyleLbl="bgAccFollowNode1" presStyleIdx="1" presStyleCnt="4"/>
      <dgm:spPr/>
      <dgm:t>
        <a:bodyPr/>
        <a:lstStyle/>
        <a:p>
          <a:endParaRPr lang="nl-NL"/>
        </a:p>
      </dgm:t>
    </dgm:pt>
    <dgm:pt modelId="{F25E9BBF-0719-4808-A1E6-D3A1F5DC87CC}" type="pres">
      <dgm:prSet presAssocID="{8FD73BEC-E2D8-4EF8-A923-95E8178B40EA}" presName="parentText" presStyleLbl="node1" presStyleIdx="1" presStyleCnt="4" custLinFactNeighborX="69797" custLinFactNeighborY="-26111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1B32941-3D2C-4E7D-86A9-242BBFABE718}" type="pres">
      <dgm:prSet presAssocID="{8FD73BEC-E2D8-4EF8-A923-95E8178B40EA}" presName="aSpace" presStyleCnt="0"/>
      <dgm:spPr/>
      <dgm:t>
        <a:bodyPr/>
        <a:lstStyle/>
        <a:p>
          <a:endParaRPr lang="nl-NL"/>
        </a:p>
      </dgm:t>
    </dgm:pt>
    <dgm:pt modelId="{A1C525B0-8F5F-4027-A8EC-CE0D5750407F}" type="pres">
      <dgm:prSet presAssocID="{D2068E5E-3909-402A-9157-0646974E6DD1}" presName="compNode" presStyleCnt="0"/>
      <dgm:spPr/>
      <dgm:t>
        <a:bodyPr/>
        <a:lstStyle/>
        <a:p>
          <a:endParaRPr lang="nl-NL"/>
        </a:p>
      </dgm:t>
    </dgm:pt>
    <dgm:pt modelId="{4D167553-8D12-407A-856F-97C41AE07417}" type="pres">
      <dgm:prSet presAssocID="{D2068E5E-3909-402A-9157-0646974E6DD1}" presName="noGeometry" presStyleCnt="0"/>
      <dgm:spPr/>
      <dgm:t>
        <a:bodyPr/>
        <a:lstStyle/>
        <a:p>
          <a:endParaRPr lang="nl-NL"/>
        </a:p>
      </dgm:t>
    </dgm:pt>
    <dgm:pt modelId="{29EB5DE5-F62B-4870-9CA4-FE0E0B1B85FE}" type="pres">
      <dgm:prSet presAssocID="{D2068E5E-3909-402A-9157-0646974E6DD1}" presName="childTextVisible" presStyleLbl="bgAccFollowNode1" presStyleIdx="2" presStyleCnt="4" custLinFactNeighborX="5051" custLinFactNeighborY="7507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EE72B4C-E3F8-4DDD-AF3F-BE7E228D8520}" type="pres">
      <dgm:prSet presAssocID="{D2068E5E-3909-402A-9157-0646974E6DD1}" presName="childTextHidden" presStyleLbl="bgAccFollowNode1" presStyleIdx="2" presStyleCnt="4"/>
      <dgm:spPr/>
      <dgm:t>
        <a:bodyPr/>
        <a:lstStyle/>
        <a:p>
          <a:endParaRPr lang="nl-NL"/>
        </a:p>
      </dgm:t>
    </dgm:pt>
    <dgm:pt modelId="{09127E14-D3C8-4B3A-BE31-D716124A4839}" type="pres">
      <dgm:prSet presAssocID="{D2068E5E-3909-402A-9157-0646974E6DD1}" presName="parentText" presStyleLbl="node1" presStyleIdx="2" presStyleCnt="4" custLinFactY="31251" custLinFactNeighborX="1010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9B64681-6235-488C-A2C3-CD6E11300EFD}" type="pres">
      <dgm:prSet presAssocID="{D2068E5E-3909-402A-9157-0646974E6DD1}" presName="aSpace" presStyleCnt="0"/>
      <dgm:spPr/>
      <dgm:t>
        <a:bodyPr/>
        <a:lstStyle/>
        <a:p>
          <a:endParaRPr lang="nl-NL"/>
        </a:p>
      </dgm:t>
    </dgm:pt>
    <dgm:pt modelId="{089AB0B6-4D1E-444C-9EA2-8036BB4C3598}" type="pres">
      <dgm:prSet presAssocID="{447B4EF7-EB59-47EE-AC22-8CFAAED8F829}" presName="compNode" presStyleCnt="0"/>
      <dgm:spPr/>
      <dgm:t>
        <a:bodyPr/>
        <a:lstStyle/>
        <a:p>
          <a:endParaRPr lang="nl-NL"/>
        </a:p>
      </dgm:t>
    </dgm:pt>
    <dgm:pt modelId="{12017F98-19F8-43BA-A559-270F6316FCB6}" type="pres">
      <dgm:prSet presAssocID="{447B4EF7-EB59-47EE-AC22-8CFAAED8F829}" presName="noGeometry" presStyleCnt="0"/>
      <dgm:spPr/>
      <dgm:t>
        <a:bodyPr/>
        <a:lstStyle/>
        <a:p>
          <a:endParaRPr lang="nl-NL"/>
        </a:p>
      </dgm:t>
    </dgm:pt>
    <dgm:pt modelId="{F705A210-6C85-4DB8-BBEC-2A14936B094E}" type="pres">
      <dgm:prSet presAssocID="{447B4EF7-EB59-47EE-AC22-8CFAAED8F829}" presName="childTextVisible" presStyleLbl="bgAccFollowNode1" presStyleIdx="3" presStyleCnt="4" custLinFactNeighborX="8081" custLinFactNeighborY="7388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9C4F58-928F-4E89-A0B4-635740CCF015}" type="pres">
      <dgm:prSet presAssocID="{447B4EF7-EB59-47EE-AC22-8CFAAED8F829}" presName="childTextHidden" presStyleLbl="bgAccFollowNode1" presStyleIdx="3" presStyleCnt="4"/>
      <dgm:spPr/>
      <dgm:t>
        <a:bodyPr/>
        <a:lstStyle/>
        <a:p>
          <a:endParaRPr lang="nl-NL"/>
        </a:p>
      </dgm:t>
    </dgm:pt>
    <dgm:pt modelId="{4B06CD96-F0FC-40FB-A6E9-E3B270F6A2E0}" type="pres">
      <dgm:prSet presAssocID="{447B4EF7-EB59-47EE-AC22-8CFAAED8F829}" presName="parentText" presStyleLbl="node1" presStyleIdx="3" presStyleCnt="4" custLinFactY="31153" custLinFactNeighborX="-300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19DDDA6-5A80-4417-9F1A-0139BE2683A3}" type="presOf" srcId="{31EEDDB8-7E73-431A-B748-BA1599A32A69}" destId="{5DD6C6A9-6CD8-41E4-AA6F-25C366B8DB46}" srcOrd="1" destOrd="1" presId="urn:microsoft.com/office/officeart/2005/8/layout/hProcess6"/>
    <dgm:cxn modelId="{06FE3E1C-A77D-4C16-855E-3E61CB7A926C}" srcId="{447B4EF7-EB59-47EE-AC22-8CFAAED8F829}" destId="{900D5694-6994-4C50-8539-6445C5EB8C81}" srcOrd="1" destOrd="0" parTransId="{7839687F-9CEC-48B2-B705-2DDC373955E0}" sibTransId="{06FDF79A-6003-439E-804B-6EC4872EDB67}"/>
    <dgm:cxn modelId="{F120016E-1CDC-4933-B199-B7297027F748}" type="presOf" srcId="{ABA14C95-628F-46F1-8912-4602D1ABD9D8}" destId="{779C4F58-928F-4E89-A0B4-635740CCF015}" srcOrd="1" destOrd="4" presId="urn:microsoft.com/office/officeart/2005/8/layout/hProcess6"/>
    <dgm:cxn modelId="{B810910D-5EAE-4EB9-B4F3-B8930E5D473D}" srcId="{D2068E5E-3909-402A-9157-0646974E6DD1}" destId="{601723CA-C331-486F-A0CD-7562767629EE}" srcOrd="4" destOrd="0" parTransId="{7A9E3A37-0542-4DEF-8028-C31CC863A8ED}" sibTransId="{628E4124-35A5-427A-B0A6-648A7BD67DFF}"/>
    <dgm:cxn modelId="{1D8B487B-4FE8-4DD6-B5A4-9F02E37320EE}" type="presOf" srcId="{D2068E5E-3909-402A-9157-0646974E6DD1}" destId="{09127E14-D3C8-4B3A-BE31-D716124A4839}" srcOrd="0" destOrd="0" presId="urn:microsoft.com/office/officeart/2005/8/layout/hProcess6"/>
    <dgm:cxn modelId="{36DCB359-CBB4-4AA6-83D4-EA6AC535C8C3}" type="presOf" srcId="{D5E5627B-427E-425D-9E7E-1813941BAC5A}" destId="{2EE72B4C-E3F8-4DDD-AF3F-BE7E228D8520}" srcOrd="1" destOrd="0" presId="urn:microsoft.com/office/officeart/2005/8/layout/hProcess6"/>
    <dgm:cxn modelId="{4697989B-8E44-436C-AD16-3CB6A39DDDB6}" srcId="{D2068E5E-3909-402A-9157-0646974E6DD1}" destId="{39B68B64-BFA8-44E6-BA48-3BD2BC32A634}" srcOrd="2" destOrd="0" parTransId="{30AC4A26-B671-40FE-B1A4-AA9A6EC1873D}" sibTransId="{6FF1FC61-A7DF-40FC-8FBC-9C23A52882E2}"/>
    <dgm:cxn modelId="{C2EED17A-A418-454F-BE99-5BD5454AEC28}" srcId="{D2068E5E-3909-402A-9157-0646974E6DD1}" destId="{72E07585-9D4C-49EB-B5CC-41324785A0D2}" srcOrd="5" destOrd="0" parTransId="{D170C34F-1FE2-4C8C-82A5-0B18A572C1E5}" sibTransId="{B64BEBBF-B790-4F6D-875D-AF4B80C355DB}"/>
    <dgm:cxn modelId="{E286D58A-A91C-46EB-B68A-0BE757ED1D17}" type="presOf" srcId="{0D97F078-3080-41D5-B73C-23EDEDDBEA80}" destId="{E9E7EF75-7A92-491C-A0F0-358030539AFA}" srcOrd="0" destOrd="0" presId="urn:microsoft.com/office/officeart/2005/8/layout/hProcess6"/>
    <dgm:cxn modelId="{635A6A50-5C6F-485C-BAB5-65526CE35CD8}" type="presOf" srcId="{31EEDDB8-7E73-431A-B748-BA1599A32A69}" destId="{CB910F60-7D10-4208-9330-0058EB80EF2B}" srcOrd="0" destOrd="1" presId="urn:microsoft.com/office/officeart/2005/8/layout/hProcess6"/>
    <dgm:cxn modelId="{F9C78731-6802-437C-9DEF-B078A9F73C97}" type="presOf" srcId="{900D5694-6994-4C50-8539-6445C5EB8C81}" destId="{F705A210-6C85-4DB8-BBEC-2A14936B094E}" srcOrd="0" destOrd="1" presId="urn:microsoft.com/office/officeart/2005/8/layout/hProcess6"/>
    <dgm:cxn modelId="{C9200600-77BA-4715-B2C1-FF45A69D60A0}" type="presOf" srcId="{5051B9A3-ECFC-4516-A128-E85BB6752BC4}" destId="{29EB5DE5-F62B-4870-9CA4-FE0E0B1B85FE}" srcOrd="0" destOrd="3" presId="urn:microsoft.com/office/officeart/2005/8/layout/hProcess6"/>
    <dgm:cxn modelId="{3E381EC7-8C29-4DE9-8E49-FDF8822869FD}" srcId="{F7C24F73-E9D6-4723-A5B5-8D95D2A6D121}" destId="{437C3C26-0FA7-4978-A7D4-053ACB934652}" srcOrd="1" destOrd="0" parTransId="{6E38131B-8EDB-42CB-84FA-EC1010D4833B}" sibTransId="{BA09578C-705C-4175-9056-04DD17B2B9EE}"/>
    <dgm:cxn modelId="{2D4A8930-89F3-4D91-B311-4A402A7B7283}" srcId="{8FD73BEC-E2D8-4EF8-A923-95E8178B40EA}" destId="{9370C6A9-632E-4557-B278-4DA3A3A00F8B}" srcOrd="0" destOrd="0" parTransId="{BE34CE39-994C-445A-A3B9-7B765E73408D}" sibTransId="{86C7EC90-1081-45B5-9FCB-25066EA62F53}"/>
    <dgm:cxn modelId="{1CFA994E-E561-4811-8FE7-41D018A69CF9}" type="presOf" srcId="{3D5B6027-D678-4312-AF37-0CF3AD64EABD}" destId="{779C4F58-928F-4E89-A0B4-635740CCF015}" srcOrd="1" destOrd="3" presId="urn:microsoft.com/office/officeart/2005/8/layout/hProcess6"/>
    <dgm:cxn modelId="{0DFD8235-42B4-4548-9430-F5FB925991D8}" type="presOf" srcId="{400328E0-77B3-4FE6-A7C3-AB857C9E18B1}" destId="{C1D3F0EB-E29F-49E8-98DE-C059074C3131}" srcOrd="1" destOrd="0" presId="urn:microsoft.com/office/officeart/2005/8/layout/hProcess6"/>
    <dgm:cxn modelId="{F02F5D15-F408-4A78-B891-9EEC4796ED2C}" type="presOf" srcId="{440B0D42-1C32-4E89-83E8-34A3B54F19B4}" destId="{CB910F60-7D10-4208-9330-0058EB80EF2B}" srcOrd="0" destOrd="3" presId="urn:microsoft.com/office/officeart/2005/8/layout/hProcess6"/>
    <dgm:cxn modelId="{88B8DCFE-D0DB-4BE9-A354-3ECD10C15454}" type="presOf" srcId="{83DBE03E-CB84-49CD-BC70-97EA81A0DF3A}" destId="{25D18EE8-4CC6-4D65-A6B8-68C6D1309DCD}" srcOrd="0" destOrd="2" presId="urn:microsoft.com/office/officeart/2005/8/layout/hProcess6"/>
    <dgm:cxn modelId="{F6D1E2B7-E0E9-4360-B337-A0BF0D4515E1}" type="presOf" srcId="{72E07585-9D4C-49EB-B5CC-41324785A0D2}" destId="{2EE72B4C-E3F8-4DDD-AF3F-BE7E228D8520}" srcOrd="1" destOrd="5" presId="urn:microsoft.com/office/officeart/2005/8/layout/hProcess6"/>
    <dgm:cxn modelId="{0DB5E099-E03F-498B-BF75-DC9C4DBEB53D}" type="presOf" srcId="{5051B9A3-ECFC-4516-A128-E85BB6752BC4}" destId="{2EE72B4C-E3F8-4DDD-AF3F-BE7E228D8520}" srcOrd="1" destOrd="3" presId="urn:microsoft.com/office/officeart/2005/8/layout/hProcess6"/>
    <dgm:cxn modelId="{F6AD20F1-7AA4-481B-B7A7-554AD4943780}" type="presOf" srcId="{83DBE03E-CB84-49CD-BC70-97EA81A0DF3A}" destId="{C1D3F0EB-E29F-49E8-98DE-C059074C3131}" srcOrd="1" destOrd="2" presId="urn:microsoft.com/office/officeart/2005/8/layout/hProcess6"/>
    <dgm:cxn modelId="{2C7A1DC5-ED61-4484-9B9E-BD29C99B968A}" type="presOf" srcId="{E9C1AB3A-6A74-4519-9391-760B28F63754}" destId="{29EB5DE5-F62B-4870-9CA4-FE0E0B1B85FE}" srcOrd="0" destOrd="1" presId="urn:microsoft.com/office/officeart/2005/8/layout/hProcess6"/>
    <dgm:cxn modelId="{97AB3D5C-F8E7-4F36-8BF3-B55C9338F79B}" type="presOf" srcId="{9FF19DCC-F126-4843-9025-A320702DAF4F}" destId="{C1D3F0EB-E29F-49E8-98DE-C059074C3131}" srcOrd="1" destOrd="5" presId="urn:microsoft.com/office/officeart/2005/8/layout/hProcess6"/>
    <dgm:cxn modelId="{014835A5-7E56-4752-B62D-31B7945550A2}" srcId="{8FD73BEC-E2D8-4EF8-A923-95E8178B40EA}" destId="{80DDD3A1-500F-4CC8-9A8C-D9C0202C4A21}" srcOrd="2" destOrd="0" parTransId="{A6A0A317-9B0E-45F0-8487-EB8A6E52D1E1}" sibTransId="{81CEE687-4D65-47EF-9EB4-F8F70D1A87E8}"/>
    <dgm:cxn modelId="{4BE81F36-2538-4BD7-BB3C-8031149E4EB7}" type="presOf" srcId="{C685CE82-3B50-4A98-9525-92017793C669}" destId="{C1D3F0EB-E29F-49E8-98DE-C059074C3131}" srcOrd="1" destOrd="6" presId="urn:microsoft.com/office/officeart/2005/8/layout/hProcess6"/>
    <dgm:cxn modelId="{7686523C-CC9C-40FE-9E4B-75F800235172}" srcId="{8FD73BEC-E2D8-4EF8-A923-95E8178B40EA}" destId="{31EEDDB8-7E73-431A-B748-BA1599A32A69}" srcOrd="1" destOrd="0" parTransId="{9594F549-7E4E-460C-96C9-F5E494C3D597}" sibTransId="{85189A5A-D6AE-4087-B0C4-0FA5361F6126}"/>
    <dgm:cxn modelId="{07B8C771-9E8D-40D8-BEC6-478E8F306294}" srcId="{447B4EF7-EB59-47EE-AC22-8CFAAED8F829}" destId="{441DA5D7-12F4-41EA-B556-1986C2929C3C}" srcOrd="0" destOrd="0" parTransId="{1917B983-D97D-4338-9F43-CD0A84E1D619}" sibTransId="{6914848C-2068-4B4A-9A18-E685C3260091}"/>
    <dgm:cxn modelId="{FBDE9D12-C186-4050-9AD6-7B2B5758D851}" type="presOf" srcId="{447B4EF7-EB59-47EE-AC22-8CFAAED8F829}" destId="{4B06CD96-F0FC-40FB-A6E9-E3B270F6A2E0}" srcOrd="0" destOrd="0" presId="urn:microsoft.com/office/officeart/2005/8/layout/hProcess6"/>
    <dgm:cxn modelId="{4CB09568-50BC-474D-A9BB-466974D66968}" type="presOf" srcId="{8FD73BEC-E2D8-4EF8-A923-95E8178B40EA}" destId="{F25E9BBF-0719-4808-A1E6-D3A1F5DC87CC}" srcOrd="0" destOrd="0" presId="urn:microsoft.com/office/officeart/2005/8/layout/hProcess6"/>
    <dgm:cxn modelId="{71CB70F3-55B2-4268-9F0D-37C4DE5B9D38}" type="presOf" srcId="{80DDD3A1-500F-4CC8-9A8C-D9C0202C4A21}" destId="{5DD6C6A9-6CD8-41E4-AA6F-25C366B8DB46}" srcOrd="1" destOrd="2" presId="urn:microsoft.com/office/officeart/2005/8/layout/hProcess6"/>
    <dgm:cxn modelId="{7131CCFE-BD0B-4586-8A55-D615304D1F66}" srcId="{0D97F078-3080-41D5-B73C-23EDEDDBEA80}" destId="{447B4EF7-EB59-47EE-AC22-8CFAAED8F829}" srcOrd="3" destOrd="0" parTransId="{6C42BBF6-8359-41D9-86EE-41DDACE396A0}" sibTransId="{6372101C-F7BF-4669-8C45-E5191F883E1E}"/>
    <dgm:cxn modelId="{E5088E03-A852-4E57-8977-98B8D93D1418}" type="presOf" srcId="{E9C1AB3A-6A74-4519-9391-760B28F63754}" destId="{2EE72B4C-E3F8-4DDD-AF3F-BE7E228D8520}" srcOrd="1" destOrd="1" presId="urn:microsoft.com/office/officeart/2005/8/layout/hProcess6"/>
    <dgm:cxn modelId="{4EF637D2-3EDE-4C0B-B0E6-8C0E6576DA96}" type="presOf" srcId="{601723CA-C331-486F-A0CD-7562767629EE}" destId="{29EB5DE5-F62B-4870-9CA4-FE0E0B1B85FE}" srcOrd="0" destOrd="4" presId="urn:microsoft.com/office/officeart/2005/8/layout/hProcess6"/>
    <dgm:cxn modelId="{782A3F13-D770-448D-BB18-55DC9205D519}" type="presOf" srcId="{441DA5D7-12F4-41EA-B556-1986C2929C3C}" destId="{779C4F58-928F-4E89-A0B4-635740CCF015}" srcOrd="1" destOrd="0" presId="urn:microsoft.com/office/officeart/2005/8/layout/hProcess6"/>
    <dgm:cxn modelId="{F4252A37-EC9B-402C-B7DF-55818D203C89}" type="presOf" srcId="{C685CE82-3B50-4A98-9525-92017793C669}" destId="{25D18EE8-4CC6-4D65-A6B8-68C6D1309DCD}" srcOrd="0" destOrd="6" presId="urn:microsoft.com/office/officeart/2005/8/layout/hProcess6"/>
    <dgm:cxn modelId="{5AA5D460-395F-40D0-8D79-6EB8AC4D8F8C}" srcId="{D2068E5E-3909-402A-9157-0646974E6DD1}" destId="{E9C1AB3A-6A74-4519-9391-760B28F63754}" srcOrd="1" destOrd="0" parTransId="{71BE32E5-8802-4144-A04F-479A291A6CC6}" sibTransId="{82A4C82B-2784-436F-8157-7C06218A18DA}"/>
    <dgm:cxn modelId="{D8AAD857-B20B-4736-BECF-7C47B6A5A498}" type="presOf" srcId="{0E7E7317-8B3E-4193-9BB2-ECDE9B87C75F}" destId="{25D18EE8-4CC6-4D65-A6B8-68C6D1309DCD}" srcOrd="0" destOrd="3" presId="urn:microsoft.com/office/officeart/2005/8/layout/hProcess6"/>
    <dgm:cxn modelId="{10E97605-87D8-420C-BFB6-052FD0EC1F50}" srcId="{D2068E5E-3909-402A-9157-0646974E6DD1}" destId="{D5E5627B-427E-425D-9E7E-1813941BAC5A}" srcOrd="0" destOrd="0" parTransId="{6C1E1DA9-BC24-46A6-92C9-7DBE0C371D1D}" sibTransId="{5B44242D-9C26-4EA0-A169-661690F214B2}"/>
    <dgm:cxn modelId="{E5E796F3-823E-4913-B844-1BB8B4C93F59}" srcId="{0D97F078-3080-41D5-B73C-23EDEDDBEA80}" destId="{D2068E5E-3909-402A-9157-0646974E6DD1}" srcOrd="2" destOrd="0" parTransId="{D52BC66F-A9D5-455B-852E-C8E025280180}" sibTransId="{12906CFD-00EB-4902-95C6-2E008DD889AA}"/>
    <dgm:cxn modelId="{AD2D172A-89D1-4871-BE56-A6C975B0D389}" type="presOf" srcId="{9FF19DCC-F126-4843-9025-A320702DAF4F}" destId="{25D18EE8-4CC6-4D65-A6B8-68C6D1309DCD}" srcOrd="0" destOrd="5" presId="urn:microsoft.com/office/officeart/2005/8/layout/hProcess6"/>
    <dgm:cxn modelId="{EC7B4435-C919-45C7-B5EC-FE1DED4777C8}" type="presOf" srcId="{0E7E7317-8B3E-4193-9BB2-ECDE9B87C75F}" destId="{C1D3F0EB-E29F-49E8-98DE-C059074C3131}" srcOrd="1" destOrd="3" presId="urn:microsoft.com/office/officeart/2005/8/layout/hProcess6"/>
    <dgm:cxn modelId="{DA6C6AB0-BF30-4646-BF71-DD36BAE13CAB}" type="presOf" srcId="{440B0D42-1C32-4E89-83E8-34A3B54F19B4}" destId="{5DD6C6A9-6CD8-41E4-AA6F-25C366B8DB46}" srcOrd="1" destOrd="3" presId="urn:microsoft.com/office/officeart/2005/8/layout/hProcess6"/>
    <dgm:cxn modelId="{31CB7950-20D5-4B44-921B-A026F7729612}" type="presOf" srcId="{0C27D3AE-A789-42AC-B46E-6DFF8906CCC7}" destId="{29EB5DE5-F62B-4870-9CA4-FE0E0B1B85FE}" srcOrd="0" destOrd="6" presId="urn:microsoft.com/office/officeart/2005/8/layout/hProcess6"/>
    <dgm:cxn modelId="{6233B018-307C-4B5D-9797-BA6177B8F8F2}" srcId="{447B4EF7-EB59-47EE-AC22-8CFAAED8F829}" destId="{D3297F9D-9865-4382-846F-E1D34A10E4DE}" srcOrd="2" destOrd="0" parTransId="{F16D4F75-E10D-4869-A354-BADEAC904DE9}" sibTransId="{48E2C629-0A4D-43BB-9FE8-D64FAB59355D}"/>
    <dgm:cxn modelId="{D38327B9-890E-4247-AAE6-5BD422F2BDCE}" type="presOf" srcId="{A12D5AE1-C703-4DFD-9D0E-B69C7962C6E6}" destId="{CB910F60-7D10-4208-9330-0058EB80EF2B}" srcOrd="0" destOrd="4" presId="urn:microsoft.com/office/officeart/2005/8/layout/hProcess6"/>
    <dgm:cxn modelId="{E01367AB-5432-43C9-911C-4AE94F926BF4}" srcId="{447B4EF7-EB59-47EE-AC22-8CFAAED8F829}" destId="{3D5B6027-D678-4312-AF37-0CF3AD64EABD}" srcOrd="3" destOrd="0" parTransId="{090B3180-CE43-4C24-9129-621C84C03F99}" sibTransId="{EB314505-9F56-40C6-B2AA-B251FF78064D}"/>
    <dgm:cxn modelId="{AC818515-29C9-4079-91EB-29250D96D7B0}" type="presOf" srcId="{ABA14C95-628F-46F1-8912-4602D1ABD9D8}" destId="{F705A210-6C85-4DB8-BBEC-2A14936B094E}" srcOrd="0" destOrd="4" presId="urn:microsoft.com/office/officeart/2005/8/layout/hProcess6"/>
    <dgm:cxn modelId="{67A84A5D-CB00-4F69-B645-1FD0D43057ED}" srcId="{F7C24F73-E9D6-4723-A5B5-8D95D2A6D121}" destId="{CC4D113C-83A3-4132-BF28-204F8ED747C9}" srcOrd="4" destOrd="0" parTransId="{FC270500-F17F-4191-B3E9-DA1174A994FF}" sibTransId="{D14ACDA0-9006-4AF2-BEC7-121E8F4B4CCB}"/>
    <dgm:cxn modelId="{96FA8FB5-419A-42AE-B4FF-034980E09086}" srcId="{F7C24F73-E9D6-4723-A5B5-8D95D2A6D121}" destId="{0E7E7317-8B3E-4193-9BB2-ECDE9B87C75F}" srcOrd="3" destOrd="0" parTransId="{F1EEBB0C-1638-4CD9-93F3-C0D28AFC684B}" sibTransId="{E211350E-04ED-4A58-BA83-9BEE70CBC70D}"/>
    <dgm:cxn modelId="{D4CCFDA6-443E-4A6D-BAA9-F184E11A1849}" type="presOf" srcId="{CC4D113C-83A3-4132-BF28-204F8ED747C9}" destId="{25D18EE8-4CC6-4D65-A6B8-68C6D1309DCD}" srcOrd="0" destOrd="4" presId="urn:microsoft.com/office/officeart/2005/8/layout/hProcess6"/>
    <dgm:cxn modelId="{36749F39-E1FC-481B-9304-7985A8276740}" type="presOf" srcId="{441DA5D7-12F4-41EA-B556-1986C2929C3C}" destId="{F705A210-6C85-4DB8-BBEC-2A14936B094E}" srcOrd="0" destOrd="0" presId="urn:microsoft.com/office/officeart/2005/8/layout/hProcess6"/>
    <dgm:cxn modelId="{7287AC62-A733-4586-A029-60AC5B2DA270}" srcId="{0D97F078-3080-41D5-B73C-23EDEDDBEA80}" destId="{8FD73BEC-E2D8-4EF8-A923-95E8178B40EA}" srcOrd="1" destOrd="0" parTransId="{859D67E2-4A05-4609-9A3D-162BDFDC8058}" sibTransId="{E31EC74E-31AF-4573-8074-4FCDF6CE066F}"/>
    <dgm:cxn modelId="{03E2A148-B90A-41E7-ABF0-AC053DB01CB6}" type="presOf" srcId="{437C3C26-0FA7-4978-A7D4-053ACB934652}" destId="{C1D3F0EB-E29F-49E8-98DE-C059074C3131}" srcOrd="1" destOrd="1" presId="urn:microsoft.com/office/officeart/2005/8/layout/hProcess6"/>
    <dgm:cxn modelId="{2E38C32C-4D8E-4168-BD1D-3714EBB211E1}" type="presOf" srcId="{9370C6A9-632E-4557-B278-4DA3A3A00F8B}" destId="{CB910F60-7D10-4208-9330-0058EB80EF2B}" srcOrd="0" destOrd="0" presId="urn:microsoft.com/office/officeart/2005/8/layout/hProcess6"/>
    <dgm:cxn modelId="{53DE9BE1-5036-4466-9E52-80EB6CA20131}" srcId="{D2068E5E-3909-402A-9157-0646974E6DD1}" destId="{0C27D3AE-A789-42AC-B46E-6DFF8906CCC7}" srcOrd="6" destOrd="0" parTransId="{D916C9B4-AEE1-4863-BEAC-475BBB99FF89}" sibTransId="{D663773A-5852-4197-B784-724E2913ADF3}"/>
    <dgm:cxn modelId="{399D3709-8326-43EB-9149-DA04EF4DA2DF}" srcId="{F7C24F73-E9D6-4723-A5B5-8D95D2A6D121}" destId="{83DBE03E-CB84-49CD-BC70-97EA81A0DF3A}" srcOrd="2" destOrd="0" parTransId="{CA0223BE-2A5F-41FF-BBE3-B64F80A851B9}" sibTransId="{8FAB8389-BB19-41DF-99F3-CB7662C11C1D}"/>
    <dgm:cxn modelId="{9907CD25-72CA-4B8E-A07E-B61C6DE0BF83}" srcId="{0D97F078-3080-41D5-B73C-23EDEDDBEA80}" destId="{F7C24F73-E9D6-4723-A5B5-8D95D2A6D121}" srcOrd="0" destOrd="0" parTransId="{4E7D1B03-2604-4EEE-8E4F-BB59991F5AB6}" sibTransId="{96B81557-1542-4A22-AFFD-B073C532B790}"/>
    <dgm:cxn modelId="{8B7C848F-307C-4E43-88CC-4F9C3FC541BD}" srcId="{447B4EF7-EB59-47EE-AC22-8CFAAED8F829}" destId="{ABA14C95-628F-46F1-8912-4602D1ABD9D8}" srcOrd="4" destOrd="0" parTransId="{9A3ED755-0778-4B20-B04D-E36BA882C8ED}" sibTransId="{11535AFD-32E1-4CE1-88B6-93FC2C222610}"/>
    <dgm:cxn modelId="{FF45A53D-A935-4819-9ABC-C70369A18AD8}" srcId="{8FD73BEC-E2D8-4EF8-A923-95E8178B40EA}" destId="{A12D5AE1-C703-4DFD-9D0E-B69C7962C6E6}" srcOrd="4" destOrd="0" parTransId="{FB7EC202-5DD0-4279-94D5-54FA587D6B1B}" sibTransId="{640519D3-2AA5-4F63-9835-8CCF6A239264}"/>
    <dgm:cxn modelId="{7FEBA06E-0C69-4C91-BFF7-067FA52C0675}" type="presOf" srcId="{F7C24F73-E9D6-4723-A5B5-8D95D2A6D121}" destId="{5A5ADAC5-1A89-4E71-BACD-89DAC48DC20D}" srcOrd="0" destOrd="0" presId="urn:microsoft.com/office/officeart/2005/8/layout/hProcess6"/>
    <dgm:cxn modelId="{18E2C95A-FF9E-4207-9D2B-622184221B76}" type="presOf" srcId="{3D5B6027-D678-4312-AF37-0CF3AD64EABD}" destId="{F705A210-6C85-4DB8-BBEC-2A14936B094E}" srcOrd="0" destOrd="3" presId="urn:microsoft.com/office/officeart/2005/8/layout/hProcess6"/>
    <dgm:cxn modelId="{5561DA63-9C38-4BFA-B5FE-329480DDBCE5}" type="presOf" srcId="{D3297F9D-9865-4382-846F-E1D34A10E4DE}" destId="{779C4F58-928F-4E89-A0B4-635740CCF015}" srcOrd="1" destOrd="2" presId="urn:microsoft.com/office/officeart/2005/8/layout/hProcess6"/>
    <dgm:cxn modelId="{6C9E2A26-FE50-47D1-A25F-43CA0193C49D}" srcId="{F7C24F73-E9D6-4723-A5B5-8D95D2A6D121}" destId="{C685CE82-3B50-4A98-9525-92017793C669}" srcOrd="6" destOrd="0" parTransId="{CDC7EA8F-8F6A-4B57-9668-73981DBE59DF}" sibTransId="{2997CA5A-4ACA-436E-925F-93316C236308}"/>
    <dgm:cxn modelId="{320F5D34-7619-4C27-999E-E3F46A6428FC}" type="presOf" srcId="{72E07585-9D4C-49EB-B5CC-41324785A0D2}" destId="{29EB5DE5-F62B-4870-9CA4-FE0E0B1B85FE}" srcOrd="0" destOrd="5" presId="urn:microsoft.com/office/officeart/2005/8/layout/hProcess6"/>
    <dgm:cxn modelId="{ACE75EA9-4DE8-4A97-B69B-C2795C5D17AF}" type="presOf" srcId="{900D5694-6994-4C50-8539-6445C5EB8C81}" destId="{779C4F58-928F-4E89-A0B4-635740CCF015}" srcOrd="1" destOrd="1" presId="urn:microsoft.com/office/officeart/2005/8/layout/hProcess6"/>
    <dgm:cxn modelId="{EAFD627E-9A57-4886-B36A-2BE91A9FE99A}" type="presOf" srcId="{39B68B64-BFA8-44E6-BA48-3BD2BC32A634}" destId="{29EB5DE5-F62B-4870-9CA4-FE0E0B1B85FE}" srcOrd="0" destOrd="2" presId="urn:microsoft.com/office/officeart/2005/8/layout/hProcess6"/>
    <dgm:cxn modelId="{6DEC4FA9-1B21-4C51-8C44-08992E828174}" type="presOf" srcId="{A12D5AE1-C703-4DFD-9D0E-B69C7962C6E6}" destId="{5DD6C6A9-6CD8-41E4-AA6F-25C366B8DB46}" srcOrd="1" destOrd="4" presId="urn:microsoft.com/office/officeart/2005/8/layout/hProcess6"/>
    <dgm:cxn modelId="{92260991-9D9C-4CBF-B8E8-036A697795A8}" type="presOf" srcId="{D5E5627B-427E-425D-9E7E-1813941BAC5A}" destId="{29EB5DE5-F62B-4870-9CA4-FE0E0B1B85FE}" srcOrd="0" destOrd="0" presId="urn:microsoft.com/office/officeart/2005/8/layout/hProcess6"/>
    <dgm:cxn modelId="{8D9BF5BE-1454-4084-8B3A-FA3DBA810D99}" type="presOf" srcId="{D3297F9D-9865-4382-846F-E1D34A10E4DE}" destId="{F705A210-6C85-4DB8-BBEC-2A14936B094E}" srcOrd="0" destOrd="2" presId="urn:microsoft.com/office/officeart/2005/8/layout/hProcess6"/>
    <dgm:cxn modelId="{559A0471-C008-4236-A71C-328597A1EAE0}" type="presOf" srcId="{39B68B64-BFA8-44E6-BA48-3BD2BC32A634}" destId="{2EE72B4C-E3F8-4DDD-AF3F-BE7E228D8520}" srcOrd="1" destOrd="2" presId="urn:microsoft.com/office/officeart/2005/8/layout/hProcess6"/>
    <dgm:cxn modelId="{5543D977-74C3-4FAD-8BF7-93C05A4E2E19}" type="presOf" srcId="{400328E0-77B3-4FE6-A7C3-AB857C9E18B1}" destId="{25D18EE8-4CC6-4D65-A6B8-68C6D1309DCD}" srcOrd="0" destOrd="0" presId="urn:microsoft.com/office/officeart/2005/8/layout/hProcess6"/>
    <dgm:cxn modelId="{531029F8-79AB-4221-A2BC-25311B687AA4}" srcId="{8FD73BEC-E2D8-4EF8-A923-95E8178B40EA}" destId="{440B0D42-1C32-4E89-83E8-34A3B54F19B4}" srcOrd="3" destOrd="0" parTransId="{F06948BB-E3B0-41B3-9537-BF9E34F2F868}" sibTransId="{60F7726F-FD67-4062-9F4B-A92F2EDCCD2C}"/>
    <dgm:cxn modelId="{A0DA06B8-5CD2-443E-8C31-E11646E59E90}" type="presOf" srcId="{437C3C26-0FA7-4978-A7D4-053ACB934652}" destId="{25D18EE8-4CC6-4D65-A6B8-68C6D1309DCD}" srcOrd="0" destOrd="1" presId="urn:microsoft.com/office/officeart/2005/8/layout/hProcess6"/>
    <dgm:cxn modelId="{CDA2E823-5A68-4029-9545-E9C4ECBB3292}" type="presOf" srcId="{601723CA-C331-486F-A0CD-7562767629EE}" destId="{2EE72B4C-E3F8-4DDD-AF3F-BE7E228D8520}" srcOrd="1" destOrd="4" presId="urn:microsoft.com/office/officeart/2005/8/layout/hProcess6"/>
    <dgm:cxn modelId="{1D73AE94-01CB-4E4A-A687-097C50EF1421}" type="presOf" srcId="{CC4D113C-83A3-4132-BF28-204F8ED747C9}" destId="{C1D3F0EB-E29F-49E8-98DE-C059074C3131}" srcOrd="1" destOrd="4" presId="urn:microsoft.com/office/officeart/2005/8/layout/hProcess6"/>
    <dgm:cxn modelId="{01A1E059-3BEB-4759-BBEF-6330D34836B1}" srcId="{F7C24F73-E9D6-4723-A5B5-8D95D2A6D121}" destId="{9FF19DCC-F126-4843-9025-A320702DAF4F}" srcOrd="5" destOrd="0" parTransId="{B6952F4D-DCBC-4D85-9412-1D18408A3662}" sibTransId="{D77536EA-30B2-4C37-BCAE-E7ED80CC6F2F}"/>
    <dgm:cxn modelId="{3889C5B6-F7C0-423B-8184-7DBCDF4A4825}" type="presOf" srcId="{80DDD3A1-500F-4CC8-9A8C-D9C0202C4A21}" destId="{CB910F60-7D10-4208-9330-0058EB80EF2B}" srcOrd="0" destOrd="2" presId="urn:microsoft.com/office/officeart/2005/8/layout/hProcess6"/>
    <dgm:cxn modelId="{AED8AF38-CFE1-4348-B63E-31B6278FDD65}" srcId="{D2068E5E-3909-402A-9157-0646974E6DD1}" destId="{5051B9A3-ECFC-4516-A128-E85BB6752BC4}" srcOrd="3" destOrd="0" parTransId="{9923DEE7-D9EB-4A6B-9260-5EC1757F135D}" sibTransId="{E80BD580-09BE-4E00-8A8D-0A3E6B778097}"/>
    <dgm:cxn modelId="{6885FA67-1867-4EEA-B896-3CDC56D15D3E}" type="presOf" srcId="{9370C6A9-632E-4557-B278-4DA3A3A00F8B}" destId="{5DD6C6A9-6CD8-41E4-AA6F-25C366B8DB46}" srcOrd="1" destOrd="0" presId="urn:microsoft.com/office/officeart/2005/8/layout/hProcess6"/>
    <dgm:cxn modelId="{B5BD121D-F252-497E-8A3B-A916C7E08A43}" type="presOf" srcId="{0C27D3AE-A789-42AC-B46E-6DFF8906CCC7}" destId="{2EE72B4C-E3F8-4DDD-AF3F-BE7E228D8520}" srcOrd="1" destOrd="6" presId="urn:microsoft.com/office/officeart/2005/8/layout/hProcess6"/>
    <dgm:cxn modelId="{736AA74E-8A45-4053-9CB1-CFD60A7D4172}" srcId="{F7C24F73-E9D6-4723-A5B5-8D95D2A6D121}" destId="{400328E0-77B3-4FE6-A7C3-AB857C9E18B1}" srcOrd="0" destOrd="0" parTransId="{A60DC7AA-3FFC-4C65-9CBB-AD0984C20A91}" sibTransId="{C40BCD59-4856-4278-A753-53ADD796CBB8}"/>
    <dgm:cxn modelId="{73F4966B-DD9C-4764-85A9-1B17D3CC5396}" type="presParOf" srcId="{E9E7EF75-7A92-491C-A0F0-358030539AFA}" destId="{764C1168-B51F-4C55-8A68-143EC50F356D}" srcOrd="0" destOrd="0" presId="urn:microsoft.com/office/officeart/2005/8/layout/hProcess6"/>
    <dgm:cxn modelId="{596ACE71-B2B1-435E-AF21-A22A0D8F6728}" type="presParOf" srcId="{764C1168-B51F-4C55-8A68-143EC50F356D}" destId="{83863B9A-7BB4-49DE-BCE9-49C2A7982731}" srcOrd="0" destOrd="0" presId="urn:microsoft.com/office/officeart/2005/8/layout/hProcess6"/>
    <dgm:cxn modelId="{F96147EA-07BB-4075-8158-E99C805E1A38}" type="presParOf" srcId="{764C1168-B51F-4C55-8A68-143EC50F356D}" destId="{25D18EE8-4CC6-4D65-A6B8-68C6D1309DCD}" srcOrd="1" destOrd="0" presId="urn:microsoft.com/office/officeart/2005/8/layout/hProcess6"/>
    <dgm:cxn modelId="{1D980FEB-6C7B-4886-98DE-C46E40E6A425}" type="presParOf" srcId="{764C1168-B51F-4C55-8A68-143EC50F356D}" destId="{C1D3F0EB-E29F-49E8-98DE-C059074C3131}" srcOrd="2" destOrd="0" presId="urn:microsoft.com/office/officeart/2005/8/layout/hProcess6"/>
    <dgm:cxn modelId="{46A9DEC8-07C5-42B2-A69D-F0FB077849AE}" type="presParOf" srcId="{764C1168-B51F-4C55-8A68-143EC50F356D}" destId="{5A5ADAC5-1A89-4E71-BACD-89DAC48DC20D}" srcOrd="3" destOrd="0" presId="urn:microsoft.com/office/officeart/2005/8/layout/hProcess6"/>
    <dgm:cxn modelId="{332420DB-A1E1-4B3A-8E1E-689652BF7162}" type="presParOf" srcId="{E9E7EF75-7A92-491C-A0F0-358030539AFA}" destId="{0CB32265-24C8-4894-8E1F-FF55BC52F2E3}" srcOrd="1" destOrd="0" presId="urn:microsoft.com/office/officeart/2005/8/layout/hProcess6"/>
    <dgm:cxn modelId="{49E835B9-3A6D-4072-936D-A6AFFAAD34F3}" type="presParOf" srcId="{E9E7EF75-7A92-491C-A0F0-358030539AFA}" destId="{281353B0-EA04-406D-9824-44F33031EF6A}" srcOrd="2" destOrd="0" presId="urn:microsoft.com/office/officeart/2005/8/layout/hProcess6"/>
    <dgm:cxn modelId="{FF3F4517-D3DE-42D1-8587-9BBD7B57E48D}" type="presParOf" srcId="{281353B0-EA04-406D-9824-44F33031EF6A}" destId="{F2874C1E-F830-45B7-9F36-E4A83AB973A9}" srcOrd="0" destOrd="0" presId="urn:microsoft.com/office/officeart/2005/8/layout/hProcess6"/>
    <dgm:cxn modelId="{8E80A05F-EC7E-490E-BB5B-9C8F6B42A888}" type="presParOf" srcId="{281353B0-EA04-406D-9824-44F33031EF6A}" destId="{CB910F60-7D10-4208-9330-0058EB80EF2B}" srcOrd="1" destOrd="0" presId="urn:microsoft.com/office/officeart/2005/8/layout/hProcess6"/>
    <dgm:cxn modelId="{0CD9E903-6B9F-44C0-8E9A-2B50FAAB1CC6}" type="presParOf" srcId="{281353B0-EA04-406D-9824-44F33031EF6A}" destId="{5DD6C6A9-6CD8-41E4-AA6F-25C366B8DB46}" srcOrd="2" destOrd="0" presId="urn:microsoft.com/office/officeart/2005/8/layout/hProcess6"/>
    <dgm:cxn modelId="{9032ED65-FA04-4C47-B2D4-1B8D95D07E85}" type="presParOf" srcId="{281353B0-EA04-406D-9824-44F33031EF6A}" destId="{F25E9BBF-0719-4808-A1E6-D3A1F5DC87CC}" srcOrd="3" destOrd="0" presId="urn:microsoft.com/office/officeart/2005/8/layout/hProcess6"/>
    <dgm:cxn modelId="{7449DD29-9180-4426-9E70-F5BE1EC4CCD6}" type="presParOf" srcId="{E9E7EF75-7A92-491C-A0F0-358030539AFA}" destId="{A1B32941-3D2C-4E7D-86A9-242BBFABE718}" srcOrd="3" destOrd="0" presId="urn:microsoft.com/office/officeart/2005/8/layout/hProcess6"/>
    <dgm:cxn modelId="{24CE3677-DBAC-4E9B-9D50-8DEDEC4EC2B1}" type="presParOf" srcId="{E9E7EF75-7A92-491C-A0F0-358030539AFA}" destId="{A1C525B0-8F5F-4027-A8EC-CE0D5750407F}" srcOrd="4" destOrd="0" presId="urn:microsoft.com/office/officeart/2005/8/layout/hProcess6"/>
    <dgm:cxn modelId="{80B6FDD2-2BF8-49BF-80AA-0880F1D149E5}" type="presParOf" srcId="{A1C525B0-8F5F-4027-A8EC-CE0D5750407F}" destId="{4D167553-8D12-407A-856F-97C41AE07417}" srcOrd="0" destOrd="0" presId="urn:microsoft.com/office/officeart/2005/8/layout/hProcess6"/>
    <dgm:cxn modelId="{792BDAE1-F6E5-4772-A66B-C10EDFEAD032}" type="presParOf" srcId="{A1C525B0-8F5F-4027-A8EC-CE0D5750407F}" destId="{29EB5DE5-F62B-4870-9CA4-FE0E0B1B85FE}" srcOrd="1" destOrd="0" presId="urn:microsoft.com/office/officeart/2005/8/layout/hProcess6"/>
    <dgm:cxn modelId="{2DFE6619-0D6F-4E8B-AED1-FD755F924C30}" type="presParOf" srcId="{A1C525B0-8F5F-4027-A8EC-CE0D5750407F}" destId="{2EE72B4C-E3F8-4DDD-AF3F-BE7E228D8520}" srcOrd="2" destOrd="0" presId="urn:microsoft.com/office/officeart/2005/8/layout/hProcess6"/>
    <dgm:cxn modelId="{8A00A2DC-ABA6-4A7F-9E27-549C25B8951B}" type="presParOf" srcId="{A1C525B0-8F5F-4027-A8EC-CE0D5750407F}" destId="{09127E14-D3C8-4B3A-BE31-D716124A4839}" srcOrd="3" destOrd="0" presId="urn:microsoft.com/office/officeart/2005/8/layout/hProcess6"/>
    <dgm:cxn modelId="{6AD34A90-E524-4F4D-A88D-FBEDD52E6243}" type="presParOf" srcId="{E9E7EF75-7A92-491C-A0F0-358030539AFA}" destId="{29B64681-6235-488C-A2C3-CD6E11300EFD}" srcOrd="5" destOrd="0" presId="urn:microsoft.com/office/officeart/2005/8/layout/hProcess6"/>
    <dgm:cxn modelId="{B310D928-4B97-4A9C-A96E-613FD40B3FD8}" type="presParOf" srcId="{E9E7EF75-7A92-491C-A0F0-358030539AFA}" destId="{089AB0B6-4D1E-444C-9EA2-8036BB4C3598}" srcOrd="6" destOrd="0" presId="urn:microsoft.com/office/officeart/2005/8/layout/hProcess6"/>
    <dgm:cxn modelId="{E09EEC77-1FB7-4FAE-8723-72E08A95DA29}" type="presParOf" srcId="{089AB0B6-4D1E-444C-9EA2-8036BB4C3598}" destId="{12017F98-19F8-43BA-A559-270F6316FCB6}" srcOrd="0" destOrd="0" presId="urn:microsoft.com/office/officeart/2005/8/layout/hProcess6"/>
    <dgm:cxn modelId="{4843EED8-2D83-4A58-B80E-9B382154B7D2}" type="presParOf" srcId="{089AB0B6-4D1E-444C-9EA2-8036BB4C3598}" destId="{F705A210-6C85-4DB8-BBEC-2A14936B094E}" srcOrd="1" destOrd="0" presId="urn:microsoft.com/office/officeart/2005/8/layout/hProcess6"/>
    <dgm:cxn modelId="{CF9FC711-3466-4414-AD36-8E9DE7535619}" type="presParOf" srcId="{089AB0B6-4D1E-444C-9EA2-8036BB4C3598}" destId="{779C4F58-928F-4E89-A0B4-635740CCF015}" srcOrd="2" destOrd="0" presId="urn:microsoft.com/office/officeart/2005/8/layout/hProcess6"/>
    <dgm:cxn modelId="{07602F8F-2B94-4C7F-8944-F32EA5AC92DF}" type="presParOf" srcId="{089AB0B6-4D1E-444C-9EA2-8036BB4C3598}" destId="{4B06CD96-F0FC-40FB-A6E9-E3B270F6A2E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83AF8F-C418-4EB4-B06B-35F7411A882B}" type="doc">
      <dgm:prSet loTypeId="urn:microsoft.com/office/officeart/2005/8/layout/hProcess6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D5F91864-A82E-4B3F-831A-7D74C6F5C4DE}">
      <dgm:prSet phldrT="[Tekst]"/>
      <dgm:spPr/>
      <dgm:t>
        <a:bodyPr/>
        <a:lstStyle/>
        <a:p>
          <a:r>
            <a:rPr lang="nl-NL" dirty="0" smtClean="0"/>
            <a:t>Doorstroomhuis (DH) </a:t>
          </a:r>
          <a:endParaRPr lang="nl-NL" dirty="0"/>
        </a:p>
      </dgm:t>
    </dgm:pt>
    <dgm:pt modelId="{4EB965DF-44DF-47CB-82A9-F17C8097FD66}" type="parTrans" cxnId="{B0583BE5-94A0-4D27-AF99-25FAE9BB85A6}">
      <dgm:prSet/>
      <dgm:spPr/>
      <dgm:t>
        <a:bodyPr/>
        <a:lstStyle/>
        <a:p>
          <a:endParaRPr lang="nl-NL"/>
        </a:p>
      </dgm:t>
    </dgm:pt>
    <dgm:pt modelId="{7838D430-99C4-4D70-A304-9B65BDC6BDC1}" type="sibTrans" cxnId="{B0583BE5-94A0-4D27-AF99-25FAE9BB85A6}">
      <dgm:prSet/>
      <dgm:spPr/>
      <dgm:t>
        <a:bodyPr/>
        <a:lstStyle/>
        <a:p>
          <a:endParaRPr lang="nl-NL"/>
        </a:p>
      </dgm:t>
    </dgm:pt>
    <dgm:pt modelId="{3882F097-776C-482B-85F0-95DD68DF33FA}">
      <dgm:prSet phldrT="[Tekst]"/>
      <dgm:spPr/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6 weken tot 6 maanden</a:t>
          </a:r>
          <a:endParaRPr lang="nl-NL" dirty="0">
            <a:solidFill>
              <a:schemeClr val="tx1"/>
            </a:solidFill>
          </a:endParaRPr>
        </a:p>
      </dgm:t>
    </dgm:pt>
    <dgm:pt modelId="{89B81C5D-F547-4C0E-8F09-738DE98387BE}" type="parTrans" cxnId="{FE45E72B-2F32-4412-BC76-EAF3B410C32F}">
      <dgm:prSet/>
      <dgm:spPr/>
      <dgm:t>
        <a:bodyPr/>
        <a:lstStyle/>
        <a:p>
          <a:endParaRPr lang="nl-NL"/>
        </a:p>
      </dgm:t>
    </dgm:pt>
    <dgm:pt modelId="{81657BE6-BA41-4BD1-900E-91AD5EA48926}" type="sibTrans" cxnId="{FE45E72B-2F32-4412-BC76-EAF3B410C32F}">
      <dgm:prSet/>
      <dgm:spPr/>
      <dgm:t>
        <a:bodyPr/>
        <a:lstStyle/>
        <a:p>
          <a:endParaRPr lang="nl-NL"/>
        </a:p>
      </dgm:t>
    </dgm:pt>
    <dgm:pt modelId="{A9152F3D-56D6-4DBC-896A-CF531EDA4A2F}">
      <dgm:prSet phldrT="[Tekst]"/>
      <dgm:spPr/>
      <dgm:t>
        <a:bodyPr/>
        <a:lstStyle/>
        <a:p>
          <a:r>
            <a:rPr lang="nl-NL" dirty="0" smtClean="0"/>
            <a:t>Opmaken Persoonlijk </a:t>
          </a:r>
          <a:r>
            <a:rPr lang="nl-NL" dirty="0" err="1" smtClean="0"/>
            <a:t>OntwikkelingsPlan</a:t>
          </a:r>
          <a:r>
            <a:rPr lang="nl-NL" dirty="0" smtClean="0"/>
            <a:t> (POP)</a:t>
          </a:r>
          <a:endParaRPr lang="nl-NL" dirty="0"/>
        </a:p>
      </dgm:t>
    </dgm:pt>
    <dgm:pt modelId="{022CA68C-620F-460A-8567-F2E92B11CAAA}" type="parTrans" cxnId="{5650249A-BDBD-404D-AAF2-1A129944D4BA}">
      <dgm:prSet/>
      <dgm:spPr/>
      <dgm:t>
        <a:bodyPr/>
        <a:lstStyle/>
        <a:p>
          <a:endParaRPr lang="nl-NL"/>
        </a:p>
      </dgm:t>
    </dgm:pt>
    <dgm:pt modelId="{9862EB70-6283-4B2C-B059-1A455483B7C3}" type="sibTrans" cxnId="{5650249A-BDBD-404D-AAF2-1A129944D4BA}">
      <dgm:prSet/>
      <dgm:spPr/>
      <dgm:t>
        <a:bodyPr/>
        <a:lstStyle/>
        <a:p>
          <a:endParaRPr lang="nl-NL"/>
        </a:p>
      </dgm:t>
    </dgm:pt>
    <dgm:pt modelId="{4681804E-00FF-4900-91FD-33BA2DBEEEF2}">
      <dgm:prSet phldrT="[Tekst]"/>
      <dgm:spPr/>
      <dgm:t>
        <a:bodyPr/>
        <a:lstStyle/>
        <a:p>
          <a:r>
            <a:rPr lang="nl-NL" dirty="0" smtClean="0"/>
            <a:t>Groepshuis (GH)</a:t>
          </a:r>
          <a:endParaRPr lang="nl-NL" dirty="0"/>
        </a:p>
      </dgm:t>
    </dgm:pt>
    <dgm:pt modelId="{1F04256C-3ADD-4DFC-82FE-EF84BA02C129}" type="parTrans" cxnId="{8332995B-0512-43E3-A5DC-094A2703E9CF}">
      <dgm:prSet/>
      <dgm:spPr/>
      <dgm:t>
        <a:bodyPr/>
        <a:lstStyle/>
        <a:p>
          <a:endParaRPr lang="nl-NL"/>
        </a:p>
      </dgm:t>
    </dgm:pt>
    <dgm:pt modelId="{DB3263B1-1E2C-47B4-A518-FF78B8F05ADC}" type="sibTrans" cxnId="{8332995B-0512-43E3-A5DC-094A2703E9CF}">
      <dgm:prSet/>
      <dgm:spPr/>
      <dgm:t>
        <a:bodyPr/>
        <a:lstStyle/>
        <a:p>
          <a:endParaRPr lang="nl-NL"/>
        </a:p>
      </dgm:t>
    </dgm:pt>
    <dgm:pt modelId="{A945E5D8-E7FB-4D6B-8708-53477D094FF6}">
      <dgm:prSet phldrT="[Tekst]"/>
      <dgm:spPr/>
      <dgm:t>
        <a:bodyPr/>
        <a:lstStyle/>
        <a:p>
          <a:r>
            <a:rPr lang="nl-NL" dirty="0" smtClean="0"/>
            <a:t>Kan ook in GH verslavingszorg (nuchter in huis)</a:t>
          </a:r>
          <a:endParaRPr lang="nl-NL" dirty="0"/>
        </a:p>
      </dgm:t>
    </dgm:pt>
    <dgm:pt modelId="{5534D4BA-E289-4198-9B60-36566A26A20A}" type="parTrans" cxnId="{345C33B5-BEAB-4C86-B1A9-9EC5C1035FB1}">
      <dgm:prSet/>
      <dgm:spPr/>
      <dgm:t>
        <a:bodyPr/>
        <a:lstStyle/>
        <a:p>
          <a:endParaRPr lang="nl-NL"/>
        </a:p>
      </dgm:t>
    </dgm:pt>
    <dgm:pt modelId="{43E6E887-39B5-4F39-B3AA-B732ABDAD493}" type="sibTrans" cxnId="{345C33B5-BEAB-4C86-B1A9-9EC5C1035FB1}">
      <dgm:prSet/>
      <dgm:spPr/>
      <dgm:t>
        <a:bodyPr/>
        <a:lstStyle/>
        <a:p>
          <a:endParaRPr lang="nl-NL"/>
        </a:p>
      </dgm:t>
    </dgm:pt>
    <dgm:pt modelId="{26204807-8F15-47B1-BA9D-D061317A3AF4}">
      <dgm:prSet phldrT="[Tekst]"/>
      <dgm:spPr/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 Intensieve observatie oriëntatie en training</a:t>
          </a:r>
          <a:endParaRPr lang="nl-NL" dirty="0">
            <a:solidFill>
              <a:schemeClr val="tx1"/>
            </a:solidFill>
          </a:endParaRPr>
        </a:p>
      </dgm:t>
    </dgm:pt>
    <dgm:pt modelId="{BE03A9A3-F06F-45C3-9554-977E4F47DC45}" type="parTrans" cxnId="{CB532ED5-C443-41B2-9E6F-8D8A5B92EA3E}">
      <dgm:prSet/>
      <dgm:spPr/>
      <dgm:t>
        <a:bodyPr/>
        <a:lstStyle/>
        <a:p>
          <a:endParaRPr lang="nl-NL"/>
        </a:p>
      </dgm:t>
    </dgm:pt>
    <dgm:pt modelId="{FB7F28D2-4011-4590-A72C-928D053F29D9}" type="sibTrans" cxnId="{CB532ED5-C443-41B2-9E6F-8D8A5B92EA3E}">
      <dgm:prSet/>
      <dgm:spPr/>
      <dgm:t>
        <a:bodyPr/>
        <a:lstStyle/>
        <a:p>
          <a:endParaRPr lang="nl-NL"/>
        </a:p>
      </dgm:t>
    </dgm:pt>
    <dgm:pt modelId="{32F34A58-E3E8-4E34-A957-B029DF8F70E9}">
      <dgm:prSet/>
      <dgm:spPr/>
      <dgm:t>
        <a:bodyPr/>
        <a:lstStyle/>
        <a:p>
          <a:r>
            <a:rPr lang="nl-NL" dirty="0" smtClean="0"/>
            <a:t>Apart DH</a:t>
          </a:r>
          <a:endParaRPr lang="nl-NL" dirty="0"/>
        </a:p>
      </dgm:t>
    </dgm:pt>
    <dgm:pt modelId="{8778C919-6F5C-4B7B-AEA0-ED7F569074FC}" type="parTrans" cxnId="{B3E04BB9-A493-4C62-B141-39F080EE2A6B}">
      <dgm:prSet/>
      <dgm:spPr/>
      <dgm:t>
        <a:bodyPr/>
        <a:lstStyle/>
        <a:p>
          <a:endParaRPr lang="nl-NL"/>
        </a:p>
      </dgm:t>
    </dgm:pt>
    <dgm:pt modelId="{45C597E1-FF70-4D9B-957B-FEABEC51517E}" type="sibTrans" cxnId="{B3E04BB9-A493-4C62-B141-39F080EE2A6B}">
      <dgm:prSet/>
      <dgm:spPr/>
      <dgm:t>
        <a:bodyPr/>
        <a:lstStyle/>
        <a:p>
          <a:endParaRPr lang="nl-NL"/>
        </a:p>
      </dgm:t>
    </dgm:pt>
    <dgm:pt modelId="{4D64D38B-5E2D-4754-8412-E162598C227A}">
      <dgm:prSet/>
      <dgm:spPr/>
      <dgm:t>
        <a:bodyPr/>
        <a:lstStyle/>
        <a:p>
          <a:r>
            <a:rPr lang="nl-NL" dirty="0" smtClean="0"/>
            <a:t>2 vaste begeleiders</a:t>
          </a:r>
          <a:endParaRPr lang="nl-NL" dirty="0"/>
        </a:p>
      </dgm:t>
    </dgm:pt>
    <dgm:pt modelId="{7497E61F-3F60-45A9-B992-54DEACA559C8}" type="parTrans" cxnId="{E5890578-D8AE-498B-9D59-07202B28D954}">
      <dgm:prSet/>
      <dgm:spPr/>
      <dgm:t>
        <a:bodyPr/>
        <a:lstStyle/>
        <a:p>
          <a:endParaRPr lang="nl-NL"/>
        </a:p>
      </dgm:t>
    </dgm:pt>
    <dgm:pt modelId="{56B2189E-C4D0-4B97-9EA1-46B22D83B480}" type="sibTrans" cxnId="{E5890578-D8AE-498B-9D59-07202B28D954}">
      <dgm:prSet/>
      <dgm:spPr/>
      <dgm:t>
        <a:bodyPr/>
        <a:lstStyle/>
        <a:p>
          <a:endParaRPr lang="nl-NL"/>
        </a:p>
      </dgm:t>
    </dgm:pt>
    <dgm:pt modelId="{37C98C4A-4EF1-477A-88CC-1B896D61496B}">
      <dgm:prSet phldrT="[Tekst]"/>
      <dgm:spPr/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  2 tot 3 contactmomenten</a:t>
          </a:r>
          <a:endParaRPr lang="nl-NL" dirty="0">
            <a:solidFill>
              <a:schemeClr val="tx1"/>
            </a:solidFill>
          </a:endParaRPr>
        </a:p>
      </dgm:t>
    </dgm:pt>
    <dgm:pt modelId="{FA87B235-470F-4D3A-B0A0-07C05F36AC45}" type="parTrans" cxnId="{6A7977D6-AD12-4EFB-A2E8-7C5D6E8597A6}">
      <dgm:prSet/>
      <dgm:spPr/>
      <dgm:t>
        <a:bodyPr/>
        <a:lstStyle/>
        <a:p>
          <a:endParaRPr lang="nl-BE"/>
        </a:p>
      </dgm:t>
    </dgm:pt>
    <dgm:pt modelId="{482D4AA5-FD94-4AD2-AAAB-BE80E5F555A9}" type="sibTrans" cxnId="{6A7977D6-AD12-4EFB-A2E8-7C5D6E8597A6}">
      <dgm:prSet/>
      <dgm:spPr/>
      <dgm:t>
        <a:bodyPr/>
        <a:lstStyle/>
        <a:p>
          <a:endParaRPr lang="nl-BE"/>
        </a:p>
      </dgm:t>
    </dgm:pt>
    <dgm:pt modelId="{5CD0CD8D-2F54-4D14-A496-E3158765617A}" type="pres">
      <dgm:prSet presAssocID="{7683AF8F-C418-4EB4-B06B-35F7411A88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310712D-C40F-4C7B-AF28-2F45689E91D3}" type="pres">
      <dgm:prSet presAssocID="{D5F91864-A82E-4B3F-831A-7D74C6F5C4DE}" presName="compNode" presStyleCnt="0"/>
      <dgm:spPr/>
      <dgm:t>
        <a:bodyPr/>
        <a:lstStyle/>
        <a:p>
          <a:endParaRPr lang="nl-NL"/>
        </a:p>
      </dgm:t>
    </dgm:pt>
    <dgm:pt modelId="{C151230A-9CA5-4E98-A934-73FCDF094B74}" type="pres">
      <dgm:prSet presAssocID="{D5F91864-A82E-4B3F-831A-7D74C6F5C4DE}" presName="noGeometry" presStyleCnt="0"/>
      <dgm:spPr/>
      <dgm:t>
        <a:bodyPr/>
        <a:lstStyle/>
        <a:p>
          <a:endParaRPr lang="nl-NL"/>
        </a:p>
      </dgm:t>
    </dgm:pt>
    <dgm:pt modelId="{59F99A3C-E729-468F-8E31-3F5E6E179554}" type="pres">
      <dgm:prSet presAssocID="{D5F91864-A82E-4B3F-831A-7D74C6F5C4DE}" presName="childTextVisible" presStyleLbl="bgAccFollowNode1" presStyleIdx="0" presStyleCnt="2" custLinFactNeighborX="-652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2F646EB-9D57-4F9B-BF46-AF72B87DEC29}" type="pres">
      <dgm:prSet presAssocID="{D5F91864-A82E-4B3F-831A-7D74C6F5C4DE}" presName="childTextHidden" presStyleLbl="bgAccFollowNode1" presStyleIdx="0" presStyleCnt="2"/>
      <dgm:spPr/>
      <dgm:t>
        <a:bodyPr/>
        <a:lstStyle/>
        <a:p>
          <a:endParaRPr lang="nl-NL"/>
        </a:p>
      </dgm:t>
    </dgm:pt>
    <dgm:pt modelId="{80ED91E4-5820-4B70-9996-6CF5475F54A5}" type="pres">
      <dgm:prSet presAssocID="{D5F91864-A82E-4B3F-831A-7D74C6F5C4DE}" presName="parentText" presStyleLbl="node1" presStyleIdx="0" presStyleCnt="2" custLinFactNeighborX="-11218" custLinFactNeighborY="508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291BC33-AF8B-4909-A139-2DE89E164FA4}" type="pres">
      <dgm:prSet presAssocID="{D5F91864-A82E-4B3F-831A-7D74C6F5C4DE}" presName="aSpace" presStyleCnt="0"/>
      <dgm:spPr/>
      <dgm:t>
        <a:bodyPr/>
        <a:lstStyle/>
        <a:p>
          <a:endParaRPr lang="nl-NL"/>
        </a:p>
      </dgm:t>
    </dgm:pt>
    <dgm:pt modelId="{1CE3E400-5012-4D50-986D-D1021875E435}" type="pres">
      <dgm:prSet presAssocID="{4681804E-00FF-4900-91FD-33BA2DBEEEF2}" presName="compNode" presStyleCnt="0"/>
      <dgm:spPr/>
      <dgm:t>
        <a:bodyPr/>
        <a:lstStyle/>
        <a:p>
          <a:endParaRPr lang="nl-NL"/>
        </a:p>
      </dgm:t>
    </dgm:pt>
    <dgm:pt modelId="{0432E4C9-CEEE-42D4-B78B-82A125F6CD8A}" type="pres">
      <dgm:prSet presAssocID="{4681804E-00FF-4900-91FD-33BA2DBEEEF2}" presName="noGeometry" presStyleCnt="0"/>
      <dgm:spPr/>
      <dgm:t>
        <a:bodyPr/>
        <a:lstStyle/>
        <a:p>
          <a:endParaRPr lang="nl-NL"/>
        </a:p>
      </dgm:t>
    </dgm:pt>
    <dgm:pt modelId="{225F76B2-328A-4223-A64A-366616FDD72E}" type="pres">
      <dgm:prSet presAssocID="{4681804E-00FF-4900-91FD-33BA2DBEEEF2}" presName="childTextVisible" presStyleLbl="bgAccFollowNode1" presStyleIdx="1" presStyleCnt="2" custAng="18838188" custLinFactNeighborX="-17447" custLinFactNeighborY="-3465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E25418A-1D5C-4507-BEC7-E749F907DA03}" type="pres">
      <dgm:prSet presAssocID="{4681804E-00FF-4900-91FD-33BA2DBEEEF2}" presName="childTextHidden" presStyleLbl="bgAccFollowNode1" presStyleIdx="1" presStyleCnt="2"/>
      <dgm:spPr/>
      <dgm:t>
        <a:bodyPr/>
        <a:lstStyle/>
        <a:p>
          <a:endParaRPr lang="nl-NL"/>
        </a:p>
      </dgm:t>
    </dgm:pt>
    <dgm:pt modelId="{677BA8B2-D89A-4872-86F0-AAB96063905A}" type="pres">
      <dgm:prSet presAssocID="{4681804E-00FF-4900-91FD-33BA2DBEEEF2}" presName="parentText" presStyleLbl="node1" presStyleIdx="1" presStyleCnt="2" custLinFactNeighborX="-26696" custLinFactNeighborY="1258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0583BE5-94A0-4D27-AF99-25FAE9BB85A6}" srcId="{7683AF8F-C418-4EB4-B06B-35F7411A882B}" destId="{D5F91864-A82E-4B3F-831A-7D74C6F5C4DE}" srcOrd="0" destOrd="0" parTransId="{4EB965DF-44DF-47CB-82A9-F17C8097FD66}" sibTransId="{7838D430-99C4-4D70-A304-9B65BDC6BDC1}"/>
    <dgm:cxn modelId="{B5FF687A-C9CA-4172-894F-B6E7AA0CBCC9}" type="presOf" srcId="{D5F91864-A82E-4B3F-831A-7D74C6F5C4DE}" destId="{80ED91E4-5820-4B70-9996-6CF5475F54A5}" srcOrd="0" destOrd="0" presId="urn:microsoft.com/office/officeart/2005/8/layout/hProcess6"/>
    <dgm:cxn modelId="{8DF93B51-A32E-43B7-BF1C-031A31E59F7D}" type="presOf" srcId="{37C98C4A-4EF1-477A-88CC-1B896D61496B}" destId="{92F646EB-9D57-4F9B-BF46-AF72B87DEC29}" srcOrd="1" destOrd="2" presId="urn:microsoft.com/office/officeart/2005/8/layout/hProcess6"/>
    <dgm:cxn modelId="{8D0C4C4F-6F4C-455C-A5A5-CAFCC77A33EE}" type="presOf" srcId="{32F34A58-E3E8-4E34-A957-B029DF8F70E9}" destId="{59F99A3C-E729-468F-8E31-3F5E6E179554}" srcOrd="0" destOrd="4" presId="urn:microsoft.com/office/officeart/2005/8/layout/hProcess6"/>
    <dgm:cxn modelId="{E760C43D-D430-4700-AC81-D04A6600FE89}" type="presOf" srcId="{A945E5D8-E7FB-4D6B-8708-53477D094FF6}" destId="{225F76B2-328A-4223-A64A-366616FDD72E}" srcOrd="0" destOrd="0" presId="urn:microsoft.com/office/officeart/2005/8/layout/hProcess6"/>
    <dgm:cxn modelId="{8332995B-0512-43E3-A5DC-094A2703E9CF}" srcId="{7683AF8F-C418-4EB4-B06B-35F7411A882B}" destId="{4681804E-00FF-4900-91FD-33BA2DBEEEF2}" srcOrd="1" destOrd="0" parTransId="{1F04256C-3ADD-4DFC-82FE-EF84BA02C129}" sibTransId="{DB3263B1-1E2C-47B4-A518-FF78B8F05ADC}"/>
    <dgm:cxn modelId="{3CF1BDA6-915C-427F-AC04-14E9EBD724CF}" type="presOf" srcId="{32F34A58-E3E8-4E34-A957-B029DF8F70E9}" destId="{92F646EB-9D57-4F9B-BF46-AF72B87DEC29}" srcOrd="1" destOrd="4" presId="urn:microsoft.com/office/officeart/2005/8/layout/hProcess6"/>
    <dgm:cxn modelId="{252D3617-C649-4788-9EE9-0AAAC7027A5A}" type="presOf" srcId="{26204807-8F15-47B1-BA9D-D061317A3AF4}" destId="{92F646EB-9D57-4F9B-BF46-AF72B87DEC29}" srcOrd="1" destOrd="1" presId="urn:microsoft.com/office/officeart/2005/8/layout/hProcess6"/>
    <dgm:cxn modelId="{B3E04BB9-A493-4C62-B141-39F080EE2A6B}" srcId="{D5F91864-A82E-4B3F-831A-7D74C6F5C4DE}" destId="{32F34A58-E3E8-4E34-A957-B029DF8F70E9}" srcOrd="4" destOrd="0" parTransId="{8778C919-6F5C-4B7B-AEA0-ED7F569074FC}" sibTransId="{45C597E1-FF70-4D9B-957B-FEABEC51517E}"/>
    <dgm:cxn modelId="{5650249A-BDBD-404D-AAF2-1A129944D4BA}" srcId="{D5F91864-A82E-4B3F-831A-7D74C6F5C4DE}" destId="{A9152F3D-56D6-4DBC-896A-CF531EDA4A2F}" srcOrd="3" destOrd="0" parTransId="{022CA68C-620F-460A-8567-F2E92B11CAAA}" sibTransId="{9862EB70-6283-4B2C-B059-1A455483B7C3}"/>
    <dgm:cxn modelId="{C13FF727-D570-4C07-8989-088D194FBCF0}" type="presOf" srcId="{A9152F3D-56D6-4DBC-896A-CF531EDA4A2F}" destId="{59F99A3C-E729-468F-8E31-3F5E6E179554}" srcOrd="0" destOrd="3" presId="urn:microsoft.com/office/officeart/2005/8/layout/hProcess6"/>
    <dgm:cxn modelId="{FE45E72B-2F32-4412-BC76-EAF3B410C32F}" srcId="{D5F91864-A82E-4B3F-831A-7D74C6F5C4DE}" destId="{3882F097-776C-482B-85F0-95DD68DF33FA}" srcOrd="0" destOrd="0" parTransId="{89B81C5D-F547-4C0E-8F09-738DE98387BE}" sibTransId="{81657BE6-BA41-4BD1-900E-91AD5EA48926}"/>
    <dgm:cxn modelId="{C18CB779-FA1D-4B60-9E5B-999A006F4308}" type="presOf" srcId="{26204807-8F15-47B1-BA9D-D061317A3AF4}" destId="{59F99A3C-E729-468F-8E31-3F5E6E179554}" srcOrd="0" destOrd="1" presId="urn:microsoft.com/office/officeart/2005/8/layout/hProcess6"/>
    <dgm:cxn modelId="{B4F73DCE-2148-4AC0-9A65-17D4B14C1C80}" type="presOf" srcId="{A945E5D8-E7FB-4D6B-8708-53477D094FF6}" destId="{1E25418A-1D5C-4507-BEC7-E749F907DA03}" srcOrd="1" destOrd="0" presId="urn:microsoft.com/office/officeart/2005/8/layout/hProcess6"/>
    <dgm:cxn modelId="{82E1B965-05A9-472D-9CAB-E0083154382C}" type="presOf" srcId="{37C98C4A-4EF1-477A-88CC-1B896D61496B}" destId="{59F99A3C-E729-468F-8E31-3F5E6E179554}" srcOrd="0" destOrd="2" presId="urn:microsoft.com/office/officeart/2005/8/layout/hProcess6"/>
    <dgm:cxn modelId="{5DDD907F-DAA0-4209-BF9E-9C090C63EF10}" type="presOf" srcId="{3882F097-776C-482B-85F0-95DD68DF33FA}" destId="{59F99A3C-E729-468F-8E31-3F5E6E179554}" srcOrd="0" destOrd="0" presId="urn:microsoft.com/office/officeart/2005/8/layout/hProcess6"/>
    <dgm:cxn modelId="{9DCC0A5F-7031-4295-AE24-1F82413C9B55}" type="presOf" srcId="{A9152F3D-56D6-4DBC-896A-CF531EDA4A2F}" destId="{92F646EB-9D57-4F9B-BF46-AF72B87DEC29}" srcOrd="1" destOrd="3" presId="urn:microsoft.com/office/officeart/2005/8/layout/hProcess6"/>
    <dgm:cxn modelId="{A2B9EC6A-F476-4194-9FF3-A2F148664716}" type="presOf" srcId="{4D64D38B-5E2D-4754-8412-E162598C227A}" destId="{59F99A3C-E729-468F-8E31-3F5E6E179554}" srcOrd="0" destOrd="5" presId="urn:microsoft.com/office/officeart/2005/8/layout/hProcess6"/>
    <dgm:cxn modelId="{E5890578-D8AE-498B-9D59-07202B28D954}" srcId="{D5F91864-A82E-4B3F-831A-7D74C6F5C4DE}" destId="{4D64D38B-5E2D-4754-8412-E162598C227A}" srcOrd="5" destOrd="0" parTransId="{7497E61F-3F60-45A9-B992-54DEACA559C8}" sibTransId="{56B2189E-C4D0-4B97-9EA1-46B22D83B480}"/>
    <dgm:cxn modelId="{345C33B5-BEAB-4C86-B1A9-9EC5C1035FB1}" srcId="{4681804E-00FF-4900-91FD-33BA2DBEEEF2}" destId="{A945E5D8-E7FB-4D6B-8708-53477D094FF6}" srcOrd="0" destOrd="0" parTransId="{5534D4BA-E289-4198-9B60-36566A26A20A}" sibTransId="{43E6E887-39B5-4F39-B3AA-B732ABDAD493}"/>
    <dgm:cxn modelId="{27EB2C08-C9F5-4AB6-ACA7-745028B7FB0E}" type="presOf" srcId="{4681804E-00FF-4900-91FD-33BA2DBEEEF2}" destId="{677BA8B2-D89A-4872-86F0-AAB96063905A}" srcOrd="0" destOrd="0" presId="urn:microsoft.com/office/officeart/2005/8/layout/hProcess6"/>
    <dgm:cxn modelId="{CB532ED5-C443-41B2-9E6F-8D8A5B92EA3E}" srcId="{D5F91864-A82E-4B3F-831A-7D74C6F5C4DE}" destId="{26204807-8F15-47B1-BA9D-D061317A3AF4}" srcOrd="1" destOrd="0" parTransId="{BE03A9A3-F06F-45C3-9554-977E4F47DC45}" sibTransId="{FB7F28D2-4011-4590-A72C-928D053F29D9}"/>
    <dgm:cxn modelId="{02674854-D153-4896-95CD-8B2C4A52723C}" type="presOf" srcId="{4D64D38B-5E2D-4754-8412-E162598C227A}" destId="{92F646EB-9D57-4F9B-BF46-AF72B87DEC29}" srcOrd="1" destOrd="5" presId="urn:microsoft.com/office/officeart/2005/8/layout/hProcess6"/>
    <dgm:cxn modelId="{028D45B9-EF13-477E-9385-23D93C24C51C}" type="presOf" srcId="{7683AF8F-C418-4EB4-B06B-35F7411A882B}" destId="{5CD0CD8D-2F54-4D14-A496-E3158765617A}" srcOrd="0" destOrd="0" presId="urn:microsoft.com/office/officeart/2005/8/layout/hProcess6"/>
    <dgm:cxn modelId="{0C4468F4-0F56-4E9E-9AC8-BC0446B083DE}" type="presOf" srcId="{3882F097-776C-482B-85F0-95DD68DF33FA}" destId="{92F646EB-9D57-4F9B-BF46-AF72B87DEC29}" srcOrd="1" destOrd="0" presId="urn:microsoft.com/office/officeart/2005/8/layout/hProcess6"/>
    <dgm:cxn modelId="{6A7977D6-AD12-4EFB-A2E8-7C5D6E8597A6}" srcId="{D5F91864-A82E-4B3F-831A-7D74C6F5C4DE}" destId="{37C98C4A-4EF1-477A-88CC-1B896D61496B}" srcOrd="2" destOrd="0" parTransId="{FA87B235-470F-4D3A-B0A0-07C05F36AC45}" sibTransId="{482D4AA5-FD94-4AD2-AAAB-BE80E5F555A9}"/>
    <dgm:cxn modelId="{F9BE66AD-1C49-48AE-AC2E-EC1EF64F7B61}" type="presParOf" srcId="{5CD0CD8D-2F54-4D14-A496-E3158765617A}" destId="{4310712D-C40F-4C7B-AF28-2F45689E91D3}" srcOrd="0" destOrd="0" presId="urn:microsoft.com/office/officeart/2005/8/layout/hProcess6"/>
    <dgm:cxn modelId="{C8394D48-1E22-472E-9000-A284E3ADDAB3}" type="presParOf" srcId="{4310712D-C40F-4C7B-AF28-2F45689E91D3}" destId="{C151230A-9CA5-4E98-A934-73FCDF094B74}" srcOrd="0" destOrd="0" presId="urn:microsoft.com/office/officeart/2005/8/layout/hProcess6"/>
    <dgm:cxn modelId="{08EC43B4-8432-41A7-9B7B-845BB652605B}" type="presParOf" srcId="{4310712D-C40F-4C7B-AF28-2F45689E91D3}" destId="{59F99A3C-E729-468F-8E31-3F5E6E179554}" srcOrd="1" destOrd="0" presId="urn:microsoft.com/office/officeart/2005/8/layout/hProcess6"/>
    <dgm:cxn modelId="{A355E1A2-9936-46E8-9911-17CA273D8508}" type="presParOf" srcId="{4310712D-C40F-4C7B-AF28-2F45689E91D3}" destId="{92F646EB-9D57-4F9B-BF46-AF72B87DEC29}" srcOrd="2" destOrd="0" presId="urn:microsoft.com/office/officeart/2005/8/layout/hProcess6"/>
    <dgm:cxn modelId="{5BF0AA15-4318-4FB8-9D74-A0400095A59F}" type="presParOf" srcId="{4310712D-C40F-4C7B-AF28-2F45689E91D3}" destId="{80ED91E4-5820-4B70-9996-6CF5475F54A5}" srcOrd="3" destOrd="0" presId="urn:microsoft.com/office/officeart/2005/8/layout/hProcess6"/>
    <dgm:cxn modelId="{6F55AF82-A24E-4D18-AE16-B783170D456B}" type="presParOf" srcId="{5CD0CD8D-2F54-4D14-A496-E3158765617A}" destId="{F291BC33-AF8B-4909-A139-2DE89E164FA4}" srcOrd="1" destOrd="0" presId="urn:microsoft.com/office/officeart/2005/8/layout/hProcess6"/>
    <dgm:cxn modelId="{18553D8E-7235-47BC-81B6-C00AADE13980}" type="presParOf" srcId="{5CD0CD8D-2F54-4D14-A496-E3158765617A}" destId="{1CE3E400-5012-4D50-986D-D1021875E435}" srcOrd="2" destOrd="0" presId="urn:microsoft.com/office/officeart/2005/8/layout/hProcess6"/>
    <dgm:cxn modelId="{54E8A105-9573-4059-B772-9F552BA47AE1}" type="presParOf" srcId="{1CE3E400-5012-4D50-986D-D1021875E435}" destId="{0432E4C9-CEEE-42D4-B78B-82A125F6CD8A}" srcOrd="0" destOrd="0" presId="urn:microsoft.com/office/officeart/2005/8/layout/hProcess6"/>
    <dgm:cxn modelId="{F29C34CC-3079-48D6-953A-6F2BFA60E5D2}" type="presParOf" srcId="{1CE3E400-5012-4D50-986D-D1021875E435}" destId="{225F76B2-328A-4223-A64A-366616FDD72E}" srcOrd="1" destOrd="0" presId="urn:microsoft.com/office/officeart/2005/8/layout/hProcess6"/>
    <dgm:cxn modelId="{442604CD-7FCA-497D-B4BF-C9AB8EB43A6D}" type="presParOf" srcId="{1CE3E400-5012-4D50-986D-D1021875E435}" destId="{1E25418A-1D5C-4507-BEC7-E749F907DA03}" srcOrd="2" destOrd="0" presId="urn:microsoft.com/office/officeart/2005/8/layout/hProcess6"/>
    <dgm:cxn modelId="{B10BAC18-5984-412E-98D1-DB75A025B34B}" type="presParOf" srcId="{1CE3E400-5012-4D50-986D-D1021875E435}" destId="{677BA8B2-D89A-4872-86F0-AAB96063905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8EB3FC-8492-4914-ACB1-507202B91B7A}" type="doc">
      <dgm:prSet loTypeId="urn:microsoft.com/office/officeart/2005/8/layout/cycle4" loCatId="cycle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5CA6B4A8-E74B-45DA-B13C-09B2AD9FDDE2}">
      <dgm:prSet phldrT="[Tekst]"/>
      <dgm:spPr>
        <a:xfrm>
          <a:off x="2024043" y="180959"/>
          <a:ext cx="2532335" cy="2532335"/>
        </a:xfrm>
        <a:prstGeom prst="pieWedg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Woonvorm</a:t>
          </a:r>
        </a:p>
      </dgm:t>
    </dgm:pt>
    <dgm:pt modelId="{F7040180-9390-4C40-88C3-9C22E33CAC38}" type="parTrans" cxnId="{393E525E-2A2C-478C-A3E6-06EBA3A9C927}">
      <dgm:prSet/>
      <dgm:spPr/>
      <dgm:t>
        <a:bodyPr/>
        <a:lstStyle/>
        <a:p>
          <a:endParaRPr lang="nl-NL"/>
        </a:p>
      </dgm:t>
    </dgm:pt>
    <dgm:pt modelId="{D6B2AD05-556E-4D28-8A42-FBF7F58DD864}" type="sibTrans" cxnId="{393E525E-2A2C-478C-A3E6-06EBA3A9C927}">
      <dgm:prSet/>
      <dgm:spPr/>
      <dgm:t>
        <a:bodyPr/>
        <a:lstStyle/>
        <a:p>
          <a:endParaRPr lang="nl-NL"/>
        </a:p>
      </dgm:t>
    </dgm:pt>
    <dgm:pt modelId="{C73556EC-4A33-47F1-ACFC-01DD6340BF29}">
      <dgm:prSet phldrT="[Tekst]" custT="1"/>
      <dgm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Groepswoning met 3 plaatsen in Sint-Truiden</a:t>
          </a:r>
        </a:p>
      </dgm:t>
    </dgm:pt>
    <dgm:pt modelId="{9C621068-691B-4883-8CB2-43C9039DE841}" type="parTrans" cxnId="{94FAC96B-FBA3-4DD5-956F-BCB16602A657}">
      <dgm:prSet/>
      <dgm:spPr/>
      <dgm:t>
        <a:bodyPr/>
        <a:lstStyle/>
        <a:p>
          <a:endParaRPr lang="nl-NL"/>
        </a:p>
      </dgm:t>
    </dgm:pt>
    <dgm:pt modelId="{10356829-DA4C-429E-B3CC-1637B0E8AC2F}" type="sibTrans" cxnId="{94FAC96B-FBA3-4DD5-956F-BCB16602A657}">
      <dgm:prSet/>
      <dgm:spPr/>
      <dgm:t>
        <a:bodyPr/>
        <a:lstStyle/>
        <a:p>
          <a:endParaRPr lang="nl-NL"/>
        </a:p>
      </dgm:t>
    </dgm:pt>
    <dgm:pt modelId="{E6777608-2960-4ACD-9E08-6ECD22365592}">
      <dgm:prSet phldrT="[Tekst]"/>
      <dgm:spPr>
        <a:xfrm rot="5400000">
          <a:off x="4673346" y="180959"/>
          <a:ext cx="2532335" cy="2532335"/>
        </a:xfrm>
        <a:prstGeom prst="pieWedge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Doelgroep</a:t>
          </a:r>
        </a:p>
      </dgm:t>
    </dgm:pt>
    <dgm:pt modelId="{9D766216-C018-4BE5-A95A-2E8CFBBF7BE5}" type="parTrans" cxnId="{AB18A05F-065C-4165-9F4D-4DB660C30110}">
      <dgm:prSet/>
      <dgm:spPr/>
      <dgm:t>
        <a:bodyPr/>
        <a:lstStyle/>
        <a:p>
          <a:endParaRPr lang="nl-NL"/>
        </a:p>
      </dgm:t>
    </dgm:pt>
    <dgm:pt modelId="{6830B793-F2DE-45BE-B35D-249979A24FEE}" type="sibTrans" cxnId="{AB18A05F-065C-4165-9F4D-4DB660C30110}">
      <dgm:prSet/>
      <dgm:spPr/>
      <dgm:t>
        <a:bodyPr/>
        <a:lstStyle/>
        <a:p>
          <a:endParaRPr lang="nl-NL"/>
        </a:p>
      </dgm:t>
    </dgm:pt>
    <dgm:pt modelId="{A24DC256-16F3-4AF6-ADA2-C52A243A286F}">
      <dgm:prSet phldrT="[Tekst]" custT="1"/>
      <dgm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BE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Kandidaat-bewoners waarbij de nood is om </a:t>
          </a:r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vaardigheden te observeren om zo te evalueren of verder traject binnen Vistha haalbaar is</a:t>
          </a:r>
          <a:r>
            <a:rPr lang="nl-BE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</a:t>
          </a:r>
          <a:endParaRPr lang="nl-NL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77EC757-45D8-4561-8C25-BC9346E7A069}" type="parTrans" cxnId="{6351A409-1FCA-49E1-85C4-E3DCFBEC7514}">
      <dgm:prSet/>
      <dgm:spPr/>
      <dgm:t>
        <a:bodyPr/>
        <a:lstStyle/>
        <a:p>
          <a:endParaRPr lang="nl-NL"/>
        </a:p>
      </dgm:t>
    </dgm:pt>
    <dgm:pt modelId="{A3411221-1266-4A33-9DFE-6875C9982D1E}" type="sibTrans" cxnId="{6351A409-1FCA-49E1-85C4-E3DCFBEC7514}">
      <dgm:prSet/>
      <dgm:spPr/>
      <dgm:t>
        <a:bodyPr/>
        <a:lstStyle/>
        <a:p>
          <a:endParaRPr lang="nl-NL"/>
        </a:p>
      </dgm:t>
    </dgm:pt>
    <dgm:pt modelId="{30CD3DE4-3F9B-403F-8F34-34BE00866E6D}">
      <dgm:prSet phldrT="[Tekst]"/>
      <dgm:spPr>
        <a:xfrm rot="10800000">
          <a:off x="4682867" y="3163644"/>
          <a:ext cx="2532335" cy="2532335"/>
        </a:xfrm>
        <a:prstGeom prst="pieWedge">
          <a:avLst/>
        </a:prstGeom>
        <a:solidFill>
          <a:srgbClr val="4472C4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Externe begeleiding</a:t>
          </a:r>
          <a:endParaRPr lang="nl-NL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CCCD7E8-4E2E-4D10-8260-AF92121116FA}" type="parTrans" cxnId="{7A0424A6-482D-43E8-8D07-C54246A46F1F}">
      <dgm:prSet/>
      <dgm:spPr/>
      <dgm:t>
        <a:bodyPr/>
        <a:lstStyle/>
        <a:p>
          <a:endParaRPr lang="nl-NL"/>
        </a:p>
      </dgm:t>
    </dgm:pt>
    <dgm:pt modelId="{65180888-BD13-405F-B832-4A2CC34512E9}" type="sibTrans" cxnId="{7A0424A6-482D-43E8-8D07-C54246A46F1F}">
      <dgm:prSet/>
      <dgm:spPr/>
      <dgm:t>
        <a:bodyPr/>
        <a:lstStyle/>
        <a:p>
          <a:endParaRPr lang="nl-NL"/>
        </a:p>
      </dgm:t>
    </dgm:pt>
    <dgm:pt modelId="{B586339A-BA5B-4952-BDDE-10BB807A96E8}">
      <dgm:prSet phldrT="[Tekst]" custT="1"/>
      <dgm:spPr>
        <a:xfrm>
          <a:off x="5536739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 </a:t>
          </a:r>
          <a:r>
            <a:rPr lang="nl-NL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verwijzer houdt gedurende volledige periode bed vrij en garandeert heropname na afloop</a:t>
          </a:r>
        </a:p>
      </dgm:t>
    </dgm:pt>
    <dgm:pt modelId="{4D3EBB16-2088-40B3-991C-38759CDC654F}" type="parTrans" cxnId="{36DE637D-0ED7-42CB-BA2F-587C02D6FA84}">
      <dgm:prSet/>
      <dgm:spPr/>
      <dgm:t>
        <a:bodyPr/>
        <a:lstStyle/>
        <a:p>
          <a:endParaRPr lang="nl-NL"/>
        </a:p>
      </dgm:t>
    </dgm:pt>
    <dgm:pt modelId="{9E79DEE2-2B5B-4AB9-9819-1A9EE99E176E}" type="sibTrans" cxnId="{36DE637D-0ED7-42CB-BA2F-587C02D6FA84}">
      <dgm:prSet/>
      <dgm:spPr/>
      <dgm:t>
        <a:bodyPr/>
        <a:lstStyle/>
        <a:p>
          <a:endParaRPr lang="nl-NL"/>
        </a:p>
      </dgm:t>
    </dgm:pt>
    <dgm:pt modelId="{B837C5DD-1B64-439D-92E4-E926DA6F5E96}">
      <dgm:prSet phldrT="[Tekst]"/>
      <dgm:spPr>
        <a:xfrm rot="16200000">
          <a:off x="2033565" y="3163644"/>
          <a:ext cx="2532335" cy="2532335"/>
        </a:xfrm>
        <a:prstGeom prst="pieWedge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Begeleiding</a:t>
          </a:r>
        </a:p>
      </dgm:t>
    </dgm:pt>
    <dgm:pt modelId="{34FE63E1-C220-48F8-BC1C-B2B69638C41F}" type="parTrans" cxnId="{12EF22C3-E81C-4431-A251-F4EF526419C4}">
      <dgm:prSet/>
      <dgm:spPr/>
      <dgm:t>
        <a:bodyPr/>
        <a:lstStyle/>
        <a:p>
          <a:endParaRPr lang="nl-NL"/>
        </a:p>
      </dgm:t>
    </dgm:pt>
    <dgm:pt modelId="{B8266C4D-F47C-4CE8-BF3D-3F353166E2B1}" type="sibTrans" cxnId="{12EF22C3-E81C-4431-A251-F4EF526419C4}">
      <dgm:prSet/>
      <dgm:spPr/>
      <dgm:t>
        <a:bodyPr/>
        <a:lstStyle/>
        <a:p>
          <a:endParaRPr lang="nl-NL"/>
        </a:p>
      </dgm:t>
    </dgm:pt>
    <dgm:pt modelId="{6AAC2B81-4331-4589-88F7-F50D4228E90C}">
      <dgm:prSet phldrT="[Tekst]" custT="1"/>
      <dgm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BE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Twee vast begeleiders en psychologe</a:t>
          </a:r>
          <a:endParaRPr lang="nl-NL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8D9274D-2589-4E1F-8DEF-56B61C92B644}" type="parTrans" cxnId="{D456131C-42DF-4D8A-A523-13C07595C13E}">
      <dgm:prSet/>
      <dgm:spPr/>
      <dgm:t>
        <a:bodyPr/>
        <a:lstStyle/>
        <a:p>
          <a:endParaRPr lang="nl-NL"/>
        </a:p>
      </dgm:t>
    </dgm:pt>
    <dgm:pt modelId="{39601580-E12C-4DC5-B975-790546C69A7E}" type="sibTrans" cxnId="{D456131C-42DF-4D8A-A523-13C07595C13E}">
      <dgm:prSet/>
      <dgm:spPr/>
      <dgm:t>
        <a:bodyPr/>
        <a:lstStyle/>
        <a:p>
          <a:endParaRPr lang="nl-NL"/>
        </a:p>
      </dgm:t>
    </dgm:pt>
    <dgm:pt modelId="{94042AB2-7B2A-49F1-B876-819EBFC52504}">
      <dgm:prSet phldrT="[Tekst]" custT="1"/>
      <dgm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 begeleidingsmomenten per week</a:t>
          </a:r>
        </a:p>
      </dgm:t>
    </dgm:pt>
    <dgm:pt modelId="{4C8BD467-DC09-47F5-8EA4-1B481940B9E3}" type="parTrans" cxnId="{B9E6573E-C1CA-449D-B6CE-E8BC150170FA}">
      <dgm:prSet/>
      <dgm:spPr/>
      <dgm:t>
        <a:bodyPr/>
        <a:lstStyle/>
        <a:p>
          <a:endParaRPr lang="nl-NL"/>
        </a:p>
      </dgm:t>
    </dgm:pt>
    <dgm:pt modelId="{977B91B1-B486-4955-AC63-AF603C398DB2}" type="sibTrans" cxnId="{B9E6573E-C1CA-449D-B6CE-E8BC150170FA}">
      <dgm:prSet/>
      <dgm:spPr/>
      <dgm:t>
        <a:bodyPr/>
        <a:lstStyle/>
        <a:p>
          <a:endParaRPr lang="nl-NL"/>
        </a:p>
      </dgm:t>
    </dgm:pt>
    <dgm:pt modelId="{33478CAB-5BDC-4F3E-AA60-86296A971C57}">
      <dgm:prSet phldrT="[Tekst]" custT="1"/>
      <dgm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 x 4u gezinshulp per week</a:t>
          </a:r>
        </a:p>
      </dgm:t>
    </dgm:pt>
    <dgm:pt modelId="{E88A6FC4-355E-43BB-AD09-7A7908EAFBF3}" type="parTrans" cxnId="{EF751AFF-C26F-436F-BFDD-99CE48693FDC}">
      <dgm:prSet/>
      <dgm:spPr/>
      <dgm:t>
        <a:bodyPr/>
        <a:lstStyle/>
        <a:p>
          <a:endParaRPr lang="nl-NL"/>
        </a:p>
      </dgm:t>
    </dgm:pt>
    <dgm:pt modelId="{700B4527-CB3C-4222-9DC0-69C78C7ED638}" type="sibTrans" cxnId="{EF751AFF-C26F-436F-BFDD-99CE48693FDC}">
      <dgm:prSet/>
      <dgm:spPr/>
      <dgm:t>
        <a:bodyPr/>
        <a:lstStyle/>
        <a:p>
          <a:endParaRPr lang="nl-NL"/>
        </a:p>
      </dgm:t>
    </dgm:pt>
    <dgm:pt modelId="{30B3472B-4CA7-4EBF-AC62-361C1483D9D0}">
      <dgm:prSet phldrT="[Tekst]" custT="1"/>
      <dgm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Maximum verblijf van 3 maanden</a:t>
          </a:r>
        </a:p>
      </dgm:t>
    </dgm:pt>
    <dgm:pt modelId="{298127F0-92CF-446F-BC2A-8EE93E08BF95}" type="parTrans" cxnId="{7C1827B8-5C6D-4AC9-9B2D-D58173C778F5}">
      <dgm:prSet/>
      <dgm:spPr/>
      <dgm:t>
        <a:bodyPr/>
        <a:lstStyle/>
        <a:p>
          <a:endParaRPr lang="nl-NL"/>
        </a:p>
      </dgm:t>
    </dgm:pt>
    <dgm:pt modelId="{ECD10304-4E4E-49DA-A8C2-A847EB211F13}" type="sibTrans" cxnId="{7C1827B8-5C6D-4AC9-9B2D-D58173C778F5}">
      <dgm:prSet/>
      <dgm:spPr/>
      <dgm:t>
        <a:bodyPr/>
        <a:lstStyle/>
        <a:p>
          <a:endParaRPr lang="nl-NL"/>
        </a:p>
      </dgm:t>
    </dgm:pt>
    <dgm:pt modelId="{73B8FF75-BFA8-4F01-BBDF-28CE8C1C7A7A}" type="pres">
      <dgm:prSet presAssocID="{668EB3FC-8492-4914-ACB1-507202B91B7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EB1B868-FE1D-4AFE-8BFA-0516A6014E19}" type="pres">
      <dgm:prSet presAssocID="{668EB3FC-8492-4914-ACB1-507202B91B7A}" presName="children" presStyleCnt="0"/>
      <dgm:spPr/>
      <dgm:t>
        <a:bodyPr/>
        <a:lstStyle/>
        <a:p>
          <a:endParaRPr lang="nl-NL"/>
        </a:p>
      </dgm:t>
    </dgm:pt>
    <dgm:pt modelId="{8388DF8A-D23F-42FD-BE0C-F28662C3816D}" type="pres">
      <dgm:prSet presAssocID="{668EB3FC-8492-4914-ACB1-507202B91B7A}" presName="child1group" presStyleCnt="0"/>
      <dgm:spPr/>
      <dgm:t>
        <a:bodyPr/>
        <a:lstStyle/>
        <a:p>
          <a:endParaRPr lang="nl-NL"/>
        </a:p>
      </dgm:t>
    </dgm:pt>
    <dgm:pt modelId="{38477795-5597-4D02-9342-EB9149730FA3}" type="pres">
      <dgm:prSet presAssocID="{668EB3FC-8492-4914-ACB1-507202B91B7A}" presName="child1" presStyleLbl="bgAcc1" presStyleIdx="0" presStyleCnt="4" custLinFactNeighborY="-2545"/>
      <dgm:spPr/>
      <dgm:t>
        <a:bodyPr/>
        <a:lstStyle/>
        <a:p>
          <a:endParaRPr lang="nl-NL"/>
        </a:p>
      </dgm:t>
    </dgm:pt>
    <dgm:pt modelId="{657F506A-3BCA-4E6B-B692-6B746D6F5E47}" type="pres">
      <dgm:prSet presAssocID="{668EB3FC-8492-4914-ACB1-507202B91B7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AD3052-CB45-4ADC-91E0-442B770746B0}" type="pres">
      <dgm:prSet presAssocID="{668EB3FC-8492-4914-ACB1-507202B91B7A}" presName="child2group" presStyleCnt="0"/>
      <dgm:spPr/>
      <dgm:t>
        <a:bodyPr/>
        <a:lstStyle/>
        <a:p>
          <a:endParaRPr lang="nl-NL"/>
        </a:p>
      </dgm:t>
    </dgm:pt>
    <dgm:pt modelId="{B8941510-5E2F-42E0-9175-1D4C6252AB56}" type="pres">
      <dgm:prSet presAssocID="{668EB3FC-8492-4914-ACB1-507202B91B7A}" presName="child2" presStyleLbl="bgAcc1" presStyleIdx="1" presStyleCnt="4" custLinFactNeighborY="0"/>
      <dgm:spPr/>
      <dgm:t>
        <a:bodyPr/>
        <a:lstStyle/>
        <a:p>
          <a:endParaRPr lang="nl-NL"/>
        </a:p>
      </dgm:t>
    </dgm:pt>
    <dgm:pt modelId="{C4431C50-5006-4B9D-9004-D5021BF433B8}" type="pres">
      <dgm:prSet presAssocID="{668EB3FC-8492-4914-ACB1-507202B91B7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AC4BBC-6762-4C59-8A6D-E709368F3660}" type="pres">
      <dgm:prSet presAssocID="{668EB3FC-8492-4914-ACB1-507202B91B7A}" presName="child3group" presStyleCnt="0"/>
      <dgm:spPr/>
      <dgm:t>
        <a:bodyPr/>
        <a:lstStyle/>
        <a:p>
          <a:endParaRPr lang="nl-NL"/>
        </a:p>
      </dgm:t>
    </dgm:pt>
    <dgm:pt modelId="{7B4286FF-FF16-40B2-AC0A-E70D7B4B1754}" type="pres">
      <dgm:prSet presAssocID="{668EB3FC-8492-4914-ACB1-507202B91B7A}" presName="child3" presStyleLbl="bgAcc1" presStyleIdx="2" presStyleCnt="4" custLinFactNeighborX="330" custLinFactNeighborY="-509"/>
      <dgm:spPr/>
      <dgm:t>
        <a:bodyPr/>
        <a:lstStyle/>
        <a:p>
          <a:endParaRPr lang="nl-NL"/>
        </a:p>
      </dgm:t>
    </dgm:pt>
    <dgm:pt modelId="{1448B572-8763-4C0D-9D9B-E437024BEB90}" type="pres">
      <dgm:prSet presAssocID="{668EB3FC-8492-4914-ACB1-507202B91B7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9542DD-6A39-46CB-9B31-AF882663F652}" type="pres">
      <dgm:prSet presAssocID="{668EB3FC-8492-4914-ACB1-507202B91B7A}" presName="child4group" presStyleCnt="0"/>
      <dgm:spPr/>
      <dgm:t>
        <a:bodyPr/>
        <a:lstStyle/>
        <a:p>
          <a:endParaRPr lang="nl-NL"/>
        </a:p>
      </dgm:t>
    </dgm:pt>
    <dgm:pt modelId="{0C86F999-FEF4-4843-B8A9-1480D63598E6}" type="pres">
      <dgm:prSet presAssocID="{668EB3FC-8492-4914-ACB1-507202B91B7A}" presName="child4" presStyleLbl="bgAcc1" presStyleIdx="3" presStyleCnt="4" custLinFactNeighborX="330" custLinFactNeighborY="-509"/>
      <dgm:spPr/>
      <dgm:t>
        <a:bodyPr/>
        <a:lstStyle/>
        <a:p>
          <a:endParaRPr lang="nl-NL"/>
        </a:p>
      </dgm:t>
    </dgm:pt>
    <dgm:pt modelId="{81437ED8-586B-40D3-B6E5-3C95B0018D00}" type="pres">
      <dgm:prSet presAssocID="{668EB3FC-8492-4914-ACB1-507202B91B7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C904B6F-C736-4AFB-80A6-3E0FCCAD2233}" type="pres">
      <dgm:prSet presAssocID="{668EB3FC-8492-4914-ACB1-507202B91B7A}" presName="childPlaceholder" presStyleCnt="0"/>
      <dgm:spPr/>
      <dgm:t>
        <a:bodyPr/>
        <a:lstStyle/>
        <a:p>
          <a:endParaRPr lang="nl-NL"/>
        </a:p>
      </dgm:t>
    </dgm:pt>
    <dgm:pt modelId="{F1591D35-B293-4135-BE6C-547291E180FE}" type="pres">
      <dgm:prSet presAssocID="{668EB3FC-8492-4914-ACB1-507202B91B7A}" presName="circle" presStyleCnt="0"/>
      <dgm:spPr/>
      <dgm:t>
        <a:bodyPr/>
        <a:lstStyle/>
        <a:p>
          <a:endParaRPr lang="nl-NL"/>
        </a:p>
      </dgm:t>
    </dgm:pt>
    <dgm:pt modelId="{5E417897-D503-4151-8D63-55E4A2049F48}" type="pres">
      <dgm:prSet presAssocID="{668EB3FC-8492-4914-ACB1-507202B91B7A}" presName="quadrant1" presStyleLbl="node1" presStyleIdx="0" presStyleCnt="4" custLinFactNeighborY="-601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1C8B2B-6997-44E4-84F7-FC7A6E351EE4}" type="pres">
      <dgm:prSet presAssocID="{668EB3FC-8492-4914-ACB1-507202B91B7A}" presName="quadrant2" presStyleLbl="node1" presStyleIdx="1" presStyleCnt="4" custLinFactNeighborY="-601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C49E6BA-CB0C-441C-8AB0-C297BBA88EA3}" type="pres">
      <dgm:prSet presAssocID="{668EB3FC-8492-4914-ACB1-507202B91B7A}" presName="quadrant3" presStyleLbl="node1" presStyleIdx="2" presStyleCnt="4" custLinFactNeighborX="376" custLinFactNeighborY="714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D7CCAC7-4D13-4089-B205-7094F780F1C7}" type="pres">
      <dgm:prSet presAssocID="{668EB3FC-8492-4914-ACB1-507202B91B7A}" presName="quadrant4" presStyleLbl="node1" presStyleIdx="3" presStyleCnt="4" custLinFactNeighborX="376" custLinFactNeighborY="714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E01FFD-D981-412E-9C2C-38BFD6AD0149}" type="pres">
      <dgm:prSet presAssocID="{668EB3FC-8492-4914-ACB1-507202B91B7A}" presName="quadrantPlaceholder" presStyleCnt="0"/>
      <dgm:spPr/>
      <dgm:t>
        <a:bodyPr/>
        <a:lstStyle/>
        <a:p>
          <a:endParaRPr lang="nl-NL"/>
        </a:p>
      </dgm:t>
    </dgm:pt>
    <dgm:pt modelId="{23FB5CC1-260F-40BE-825A-6AE2F6E6B6AB}" type="pres">
      <dgm:prSet presAssocID="{668EB3FC-8492-4914-ACB1-507202B91B7A}" presName="center1" presStyleLbl="fgShp" presStyleIdx="0" presStyleCnt="2"/>
      <dgm:spPr>
        <a:xfrm>
          <a:off x="4177698" y="2397823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nl-NL"/>
        </a:p>
      </dgm:t>
    </dgm:pt>
    <dgm:pt modelId="{7EEBCAF0-5768-48B7-8C3D-C68BB02658D9}" type="pres">
      <dgm:prSet presAssocID="{668EB3FC-8492-4914-ACB1-507202B91B7A}" presName="center2" presStyleLbl="fgShp" presStyleIdx="1" presStyleCnt="2"/>
      <dgm:spPr>
        <a:xfrm rot="10800000">
          <a:off x="4177698" y="2690241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nl-NL"/>
        </a:p>
      </dgm:t>
    </dgm:pt>
  </dgm:ptLst>
  <dgm:cxnLst>
    <dgm:cxn modelId="{51EBBD66-9E49-443B-A7DC-B26E8279FF3F}" type="presOf" srcId="{30B3472B-4CA7-4EBF-AC62-361C1483D9D0}" destId="{657F506A-3BCA-4E6B-B692-6B746D6F5E47}" srcOrd="1" destOrd="1" presId="urn:microsoft.com/office/officeart/2005/8/layout/cycle4"/>
    <dgm:cxn modelId="{A677BDD1-29AB-42F7-AE41-CF585700DF9B}" type="presOf" srcId="{33478CAB-5BDC-4F3E-AA60-86296A971C57}" destId="{81437ED8-586B-40D3-B6E5-3C95B0018D00}" srcOrd="1" destOrd="2" presId="urn:microsoft.com/office/officeart/2005/8/layout/cycle4"/>
    <dgm:cxn modelId="{02D1BAD5-564C-4126-8BA1-1D4B821780D1}" type="presOf" srcId="{30B3472B-4CA7-4EBF-AC62-361C1483D9D0}" destId="{38477795-5597-4D02-9342-EB9149730FA3}" srcOrd="0" destOrd="1" presId="urn:microsoft.com/office/officeart/2005/8/layout/cycle4"/>
    <dgm:cxn modelId="{FD8B29C3-A600-438E-8C51-7303C52415B4}" type="presOf" srcId="{C73556EC-4A33-47F1-ACFC-01DD6340BF29}" destId="{38477795-5597-4D02-9342-EB9149730FA3}" srcOrd="0" destOrd="0" presId="urn:microsoft.com/office/officeart/2005/8/layout/cycle4"/>
    <dgm:cxn modelId="{12EF22C3-E81C-4431-A251-F4EF526419C4}" srcId="{668EB3FC-8492-4914-ACB1-507202B91B7A}" destId="{B837C5DD-1B64-439D-92E4-E926DA6F5E96}" srcOrd="3" destOrd="0" parTransId="{34FE63E1-C220-48F8-BC1C-B2B69638C41F}" sibTransId="{B8266C4D-F47C-4CE8-BF3D-3F353166E2B1}"/>
    <dgm:cxn modelId="{393E525E-2A2C-478C-A3E6-06EBA3A9C927}" srcId="{668EB3FC-8492-4914-ACB1-507202B91B7A}" destId="{5CA6B4A8-E74B-45DA-B13C-09B2AD9FDDE2}" srcOrd="0" destOrd="0" parTransId="{F7040180-9390-4C40-88C3-9C22E33CAC38}" sibTransId="{D6B2AD05-556E-4D28-8A42-FBF7F58DD864}"/>
    <dgm:cxn modelId="{36DE637D-0ED7-42CB-BA2F-587C02D6FA84}" srcId="{30CD3DE4-3F9B-403F-8F34-34BE00866E6D}" destId="{B586339A-BA5B-4952-BDDE-10BB807A96E8}" srcOrd="0" destOrd="0" parTransId="{4D3EBB16-2088-40B3-991C-38759CDC654F}" sibTransId="{9E79DEE2-2B5B-4AB9-9819-1A9EE99E176E}"/>
    <dgm:cxn modelId="{B821A149-DA1D-41A6-8F83-C100A050D077}" type="presOf" srcId="{A24DC256-16F3-4AF6-ADA2-C52A243A286F}" destId="{C4431C50-5006-4B9D-9004-D5021BF433B8}" srcOrd="1" destOrd="0" presId="urn:microsoft.com/office/officeart/2005/8/layout/cycle4"/>
    <dgm:cxn modelId="{7F2C6B3F-9EF4-4B0D-A1C5-9C5A28658E27}" type="presOf" srcId="{6AAC2B81-4331-4589-88F7-F50D4228E90C}" destId="{0C86F999-FEF4-4843-B8A9-1480D63598E6}" srcOrd="0" destOrd="0" presId="urn:microsoft.com/office/officeart/2005/8/layout/cycle4"/>
    <dgm:cxn modelId="{D9959AF8-4790-45A2-A8E2-A19368EE833C}" type="presOf" srcId="{94042AB2-7B2A-49F1-B876-819EBFC52504}" destId="{0C86F999-FEF4-4843-B8A9-1480D63598E6}" srcOrd="0" destOrd="1" presId="urn:microsoft.com/office/officeart/2005/8/layout/cycle4"/>
    <dgm:cxn modelId="{C82696B5-F326-4EDB-8A64-0BFB83671C54}" type="presOf" srcId="{A24DC256-16F3-4AF6-ADA2-C52A243A286F}" destId="{B8941510-5E2F-42E0-9175-1D4C6252AB56}" srcOrd="0" destOrd="0" presId="urn:microsoft.com/office/officeart/2005/8/layout/cycle4"/>
    <dgm:cxn modelId="{B9E6573E-C1CA-449D-B6CE-E8BC150170FA}" srcId="{B837C5DD-1B64-439D-92E4-E926DA6F5E96}" destId="{94042AB2-7B2A-49F1-B876-819EBFC52504}" srcOrd="1" destOrd="0" parTransId="{4C8BD467-DC09-47F5-8EA4-1B481940B9E3}" sibTransId="{977B91B1-B486-4955-AC63-AF603C398DB2}"/>
    <dgm:cxn modelId="{BE5A2F42-8171-4B6E-85A3-4626074BD1B4}" type="presOf" srcId="{5CA6B4A8-E74B-45DA-B13C-09B2AD9FDDE2}" destId="{5E417897-D503-4151-8D63-55E4A2049F48}" srcOrd="0" destOrd="0" presId="urn:microsoft.com/office/officeart/2005/8/layout/cycle4"/>
    <dgm:cxn modelId="{B7153A45-A801-4AE5-A1D2-46C6D5AC3038}" type="presOf" srcId="{94042AB2-7B2A-49F1-B876-819EBFC52504}" destId="{81437ED8-586B-40D3-B6E5-3C95B0018D00}" srcOrd="1" destOrd="1" presId="urn:microsoft.com/office/officeart/2005/8/layout/cycle4"/>
    <dgm:cxn modelId="{EF751AFF-C26F-436F-BFDD-99CE48693FDC}" srcId="{B837C5DD-1B64-439D-92E4-E926DA6F5E96}" destId="{33478CAB-5BDC-4F3E-AA60-86296A971C57}" srcOrd="2" destOrd="0" parTransId="{E88A6FC4-355E-43BB-AD09-7A7908EAFBF3}" sibTransId="{700B4527-CB3C-4222-9DC0-69C78C7ED638}"/>
    <dgm:cxn modelId="{7C1827B8-5C6D-4AC9-9B2D-D58173C778F5}" srcId="{5CA6B4A8-E74B-45DA-B13C-09B2AD9FDDE2}" destId="{30B3472B-4CA7-4EBF-AC62-361C1483D9D0}" srcOrd="1" destOrd="0" parTransId="{298127F0-92CF-446F-BC2A-8EE93E08BF95}" sibTransId="{ECD10304-4E4E-49DA-A8C2-A847EB211F13}"/>
    <dgm:cxn modelId="{F14F36B9-CD0F-43C3-A830-3B098EB23A04}" type="presOf" srcId="{B586339A-BA5B-4952-BDDE-10BB807A96E8}" destId="{1448B572-8763-4C0D-9D9B-E437024BEB90}" srcOrd="1" destOrd="0" presId="urn:microsoft.com/office/officeart/2005/8/layout/cycle4"/>
    <dgm:cxn modelId="{FF06F7F4-D6F8-4A78-B200-0895385B17A0}" type="presOf" srcId="{B837C5DD-1B64-439D-92E4-E926DA6F5E96}" destId="{ED7CCAC7-4D13-4089-B205-7094F780F1C7}" srcOrd="0" destOrd="0" presId="urn:microsoft.com/office/officeart/2005/8/layout/cycle4"/>
    <dgm:cxn modelId="{EDF93FA8-C6AD-4648-BFF1-301ED3DB49C3}" type="presOf" srcId="{6AAC2B81-4331-4589-88F7-F50D4228E90C}" destId="{81437ED8-586B-40D3-B6E5-3C95B0018D00}" srcOrd="1" destOrd="0" presId="urn:microsoft.com/office/officeart/2005/8/layout/cycle4"/>
    <dgm:cxn modelId="{94FAC96B-FBA3-4DD5-956F-BCB16602A657}" srcId="{5CA6B4A8-E74B-45DA-B13C-09B2AD9FDDE2}" destId="{C73556EC-4A33-47F1-ACFC-01DD6340BF29}" srcOrd="0" destOrd="0" parTransId="{9C621068-691B-4883-8CB2-43C9039DE841}" sibTransId="{10356829-DA4C-429E-B3CC-1637B0E8AC2F}"/>
    <dgm:cxn modelId="{D456131C-42DF-4D8A-A523-13C07595C13E}" srcId="{B837C5DD-1B64-439D-92E4-E926DA6F5E96}" destId="{6AAC2B81-4331-4589-88F7-F50D4228E90C}" srcOrd="0" destOrd="0" parTransId="{78D9274D-2589-4E1F-8DEF-56B61C92B644}" sibTransId="{39601580-E12C-4DC5-B975-790546C69A7E}"/>
    <dgm:cxn modelId="{6351A409-1FCA-49E1-85C4-E3DCFBEC7514}" srcId="{E6777608-2960-4ACD-9E08-6ECD22365592}" destId="{A24DC256-16F3-4AF6-ADA2-C52A243A286F}" srcOrd="0" destOrd="0" parTransId="{B77EC757-45D8-4561-8C25-BC9346E7A069}" sibTransId="{A3411221-1266-4A33-9DFE-6875C9982D1E}"/>
    <dgm:cxn modelId="{FB5AC52C-7FCE-4DED-B260-02411794C9B1}" type="presOf" srcId="{33478CAB-5BDC-4F3E-AA60-86296A971C57}" destId="{0C86F999-FEF4-4843-B8A9-1480D63598E6}" srcOrd="0" destOrd="2" presId="urn:microsoft.com/office/officeart/2005/8/layout/cycle4"/>
    <dgm:cxn modelId="{D007363D-383A-4591-8AF3-A3C93A313CE6}" type="presOf" srcId="{E6777608-2960-4ACD-9E08-6ECD22365592}" destId="{111C8B2B-6997-44E4-84F7-FC7A6E351EE4}" srcOrd="0" destOrd="0" presId="urn:microsoft.com/office/officeart/2005/8/layout/cycle4"/>
    <dgm:cxn modelId="{FB311EB6-EBCC-4C9D-BA80-EA447DC0CBC6}" type="presOf" srcId="{C73556EC-4A33-47F1-ACFC-01DD6340BF29}" destId="{657F506A-3BCA-4E6B-B692-6B746D6F5E47}" srcOrd="1" destOrd="0" presId="urn:microsoft.com/office/officeart/2005/8/layout/cycle4"/>
    <dgm:cxn modelId="{B67DFD79-0849-4A69-9215-C054767679BC}" type="presOf" srcId="{668EB3FC-8492-4914-ACB1-507202B91B7A}" destId="{73B8FF75-BFA8-4F01-BBDF-28CE8C1C7A7A}" srcOrd="0" destOrd="0" presId="urn:microsoft.com/office/officeart/2005/8/layout/cycle4"/>
    <dgm:cxn modelId="{AB18A05F-065C-4165-9F4D-4DB660C30110}" srcId="{668EB3FC-8492-4914-ACB1-507202B91B7A}" destId="{E6777608-2960-4ACD-9E08-6ECD22365592}" srcOrd="1" destOrd="0" parTransId="{9D766216-C018-4BE5-A95A-2E8CFBBF7BE5}" sibTransId="{6830B793-F2DE-45BE-B35D-249979A24FEE}"/>
    <dgm:cxn modelId="{0B2311E2-7413-4C8C-BA29-93AB4DC5984B}" type="presOf" srcId="{B586339A-BA5B-4952-BDDE-10BB807A96E8}" destId="{7B4286FF-FF16-40B2-AC0A-E70D7B4B1754}" srcOrd="0" destOrd="0" presId="urn:microsoft.com/office/officeart/2005/8/layout/cycle4"/>
    <dgm:cxn modelId="{7A0424A6-482D-43E8-8D07-C54246A46F1F}" srcId="{668EB3FC-8492-4914-ACB1-507202B91B7A}" destId="{30CD3DE4-3F9B-403F-8F34-34BE00866E6D}" srcOrd="2" destOrd="0" parTransId="{2CCCD7E8-4E2E-4D10-8260-AF92121116FA}" sibTransId="{65180888-BD13-405F-B832-4A2CC34512E9}"/>
    <dgm:cxn modelId="{9D736CF6-E2C7-4BB5-9575-FE552C3BC4C3}" type="presOf" srcId="{30CD3DE4-3F9B-403F-8F34-34BE00866E6D}" destId="{5C49E6BA-CB0C-441C-8AB0-C297BBA88EA3}" srcOrd="0" destOrd="0" presId="urn:microsoft.com/office/officeart/2005/8/layout/cycle4"/>
    <dgm:cxn modelId="{44DB9FB1-C236-4279-8AAB-BB7C53D4D1FC}" type="presParOf" srcId="{73B8FF75-BFA8-4F01-BBDF-28CE8C1C7A7A}" destId="{0EB1B868-FE1D-4AFE-8BFA-0516A6014E19}" srcOrd="0" destOrd="0" presId="urn:microsoft.com/office/officeart/2005/8/layout/cycle4"/>
    <dgm:cxn modelId="{A224B326-32DC-4305-AEBF-1E426488D912}" type="presParOf" srcId="{0EB1B868-FE1D-4AFE-8BFA-0516A6014E19}" destId="{8388DF8A-D23F-42FD-BE0C-F28662C3816D}" srcOrd="0" destOrd="0" presId="urn:microsoft.com/office/officeart/2005/8/layout/cycle4"/>
    <dgm:cxn modelId="{823778D9-7A5B-4F90-9500-910CA4A51798}" type="presParOf" srcId="{8388DF8A-D23F-42FD-BE0C-F28662C3816D}" destId="{38477795-5597-4D02-9342-EB9149730FA3}" srcOrd="0" destOrd="0" presId="urn:microsoft.com/office/officeart/2005/8/layout/cycle4"/>
    <dgm:cxn modelId="{F845D9CF-73FA-49F8-A43C-292C48FCF2F0}" type="presParOf" srcId="{8388DF8A-D23F-42FD-BE0C-F28662C3816D}" destId="{657F506A-3BCA-4E6B-B692-6B746D6F5E47}" srcOrd="1" destOrd="0" presId="urn:microsoft.com/office/officeart/2005/8/layout/cycle4"/>
    <dgm:cxn modelId="{0DAB0157-B98A-48F5-8D18-837619D09E98}" type="presParOf" srcId="{0EB1B868-FE1D-4AFE-8BFA-0516A6014E19}" destId="{57AD3052-CB45-4ADC-91E0-442B770746B0}" srcOrd="1" destOrd="0" presId="urn:microsoft.com/office/officeart/2005/8/layout/cycle4"/>
    <dgm:cxn modelId="{A34AB6F1-07AD-4995-863D-C92AF3E5D956}" type="presParOf" srcId="{57AD3052-CB45-4ADC-91E0-442B770746B0}" destId="{B8941510-5E2F-42E0-9175-1D4C6252AB56}" srcOrd="0" destOrd="0" presId="urn:microsoft.com/office/officeart/2005/8/layout/cycle4"/>
    <dgm:cxn modelId="{F9B13A4D-06AB-4B9A-AE69-377E11CC9C9D}" type="presParOf" srcId="{57AD3052-CB45-4ADC-91E0-442B770746B0}" destId="{C4431C50-5006-4B9D-9004-D5021BF433B8}" srcOrd="1" destOrd="0" presId="urn:microsoft.com/office/officeart/2005/8/layout/cycle4"/>
    <dgm:cxn modelId="{8C69DCB2-176C-4159-84EE-DC45AD88EB17}" type="presParOf" srcId="{0EB1B868-FE1D-4AFE-8BFA-0516A6014E19}" destId="{8BAC4BBC-6762-4C59-8A6D-E709368F3660}" srcOrd="2" destOrd="0" presId="urn:microsoft.com/office/officeart/2005/8/layout/cycle4"/>
    <dgm:cxn modelId="{073C55F0-1EC1-4EE9-8D6C-A22C743DCAC0}" type="presParOf" srcId="{8BAC4BBC-6762-4C59-8A6D-E709368F3660}" destId="{7B4286FF-FF16-40B2-AC0A-E70D7B4B1754}" srcOrd="0" destOrd="0" presId="urn:microsoft.com/office/officeart/2005/8/layout/cycle4"/>
    <dgm:cxn modelId="{696D4EE6-155C-4AE8-9FF2-921757E779B5}" type="presParOf" srcId="{8BAC4BBC-6762-4C59-8A6D-E709368F3660}" destId="{1448B572-8763-4C0D-9D9B-E437024BEB90}" srcOrd="1" destOrd="0" presId="urn:microsoft.com/office/officeart/2005/8/layout/cycle4"/>
    <dgm:cxn modelId="{781B8979-2F0C-4539-80DE-4CF8D5F7280E}" type="presParOf" srcId="{0EB1B868-FE1D-4AFE-8BFA-0516A6014E19}" destId="{D59542DD-6A39-46CB-9B31-AF882663F652}" srcOrd="3" destOrd="0" presId="urn:microsoft.com/office/officeart/2005/8/layout/cycle4"/>
    <dgm:cxn modelId="{A5972FAB-891A-4AC0-BE31-F2CAF482275F}" type="presParOf" srcId="{D59542DD-6A39-46CB-9B31-AF882663F652}" destId="{0C86F999-FEF4-4843-B8A9-1480D63598E6}" srcOrd="0" destOrd="0" presId="urn:microsoft.com/office/officeart/2005/8/layout/cycle4"/>
    <dgm:cxn modelId="{9CCEDA29-A827-469E-BCF1-43D906549C2A}" type="presParOf" srcId="{D59542DD-6A39-46CB-9B31-AF882663F652}" destId="{81437ED8-586B-40D3-B6E5-3C95B0018D00}" srcOrd="1" destOrd="0" presId="urn:microsoft.com/office/officeart/2005/8/layout/cycle4"/>
    <dgm:cxn modelId="{37A7E9FE-8B6B-4FD3-89B5-02B72571AC27}" type="presParOf" srcId="{0EB1B868-FE1D-4AFE-8BFA-0516A6014E19}" destId="{6C904B6F-C736-4AFB-80A6-3E0FCCAD2233}" srcOrd="4" destOrd="0" presId="urn:microsoft.com/office/officeart/2005/8/layout/cycle4"/>
    <dgm:cxn modelId="{21344A86-DD38-4D56-AFD8-6F7915799949}" type="presParOf" srcId="{73B8FF75-BFA8-4F01-BBDF-28CE8C1C7A7A}" destId="{F1591D35-B293-4135-BE6C-547291E180FE}" srcOrd="1" destOrd="0" presId="urn:microsoft.com/office/officeart/2005/8/layout/cycle4"/>
    <dgm:cxn modelId="{92232519-C97F-4069-ABD4-213D671F6632}" type="presParOf" srcId="{F1591D35-B293-4135-BE6C-547291E180FE}" destId="{5E417897-D503-4151-8D63-55E4A2049F48}" srcOrd="0" destOrd="0" presId="urn:microsoft.com/office/officeart/2005/8/layout/cycle4"/>
    <dgm:cxn modelId="{488E0ECE-9E95-4389-BE48-D4C1985B9F0A}" type="presParOf" srcId="{F1591D35-B293-4135-BE6C-547291E180FE}" destId="{111C8B2B-6997-44E4-84F7-FC7A6E351EE4}" srcOrd="1" destOrd="0" presId="urn:microsoft.com/office/officeart/2005/8/layout/cycle4"/>
    <dgm:cxn modelId="{4B8F2693-D500-437C-B95A-3BE415C8A293}" type="presParOf" srcId="{F1591D35-B293-4135-BE6C-547291E180FE}" destId="{5C49E6BA-CB0C-441C-8AB0-C297BBA88EA3}" srcOrd="2" destOrd="0" presId="urn:microsoft.com/office/officeart/2005/8/layout/cycle4"/>
    <dgm:cxn modelId="{96563E3F-4848-44E3-B4A3-0F275480C7C7}" type="presParOf" srcId="{F1591D35-B293-4135-BE6C-547291E180FE}" destId="{ED7CCAC7-4D13-4089-B205-7094F780F1C7}" srcOrd="3" destOrd="0" presId="urn:microsoft.com/office/officeart/2005/8/layout/cycle4"/>
    <dgm:cxn modelId="{1CD19828-211C-4B8B-8474-5858695452BB}" type="presParOf" srcId="{F1591D35-B293-4135-BE6C-547291E180FE}" destId="{E4E01FFD-D981-412E-9C2C-38BFD6AD0149}" srcOrd="4" destOrd="0" presId="urn:microsoft.com/office/officeart/2005/8/layout/cycle4"/>
    <dgm:cxn modelId="{DC4BA515-406A-419D-B030-9E78151D0CD1}" type="presParOf" srcId="{73B8FF75-BFA8-4F01-BBDF-28CE8C1C7A7A}" destId="{23FB5CC1-260F-40BE-825A-6AE2F6E6B6AB}" srcOrd="2" destOrd="0" presId="urn:microsoft.com/office/officeart/2005/8/layout/cycle4"/>
    <dgm:cxn modelId="{1CE1943E-8134-43A9-9AAA-53AD7603196A}" type="presParOf" srcId="{73B8FF75-BFA8-4F01-BBDF-28CE8C1C7A7A}" destId="{7EEBCAF0-5768-48B7-8C3D-C68BB02658D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8EB3FC-8492-4914-ACB1-507202B91B7A}" type="doc">
      <dgm:prSet loTypeId="urn:microsoft.com/office/officeart/2005/8/layout/cycle4" loCatId="cycle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5CA6B4A8-E74B-45DA-B13C-09B2AD9FDDE2}">
      <dgm:prSet phldrT="[Tekst]"/>
      <dgm:spPr>
        <a:xfrm>
          <a:off x="2024043" y="180959"/>
          <a:ext cx="2532335" cy="2532335"/>
        </a:xfrm>
        <a:prstGeom prst="pieWedg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Woonvorm</a:t>
          </a:r>
        </a:p>
      </dgm:t>
    </dgm:pt>
    <dgm:pt modelId="{F7040180-9390-4C40-88C3-9C22E33CAC38}" type="parTrans" cxnId="{393E525E-2A2C-478C-A3E6-06EBA3A9C927}">
      <dgm:prSet/>
      <dgm:spPr/>
      <dgm:t>
        <a:bodyPr/>
        <a:lstStyle/>
        <a:p>
          <a:endParaRPr lang="nl-NL"/>
        </a:p>
      </dgm:t>
    </dgm:pt>
    <dgm:pt modelId="{D6B2AD05-556E-4D28-8A42-FBF7F58DD864}" type="sibTrans" cxnId="{393E525E-2A2C-478C-A3E6-06EBA3A9C927}">
      <dgm:prSet/>
      <dgm:spPr/>
      <dgm:t>
        <a:bodyPr/>
        <a:lstStyle/>
        <a:p>
          <a:endParaRPr lang="nl-NL"/>
        </a:p>
      </dgm:t>
    </dgm:pt>
    <dgm:pt modelId="{C73556EC-4A33-47F1-ACFC-01DD6340BF29}">
      <dgm:prSet phldrT="[Tekst]" custT="1"/>
      <dgm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Groepswoning met 5 plaatsen in Sint-Truiden</a:t>
          </a:r>
        </a:p>
      </dgm:t>
    </dgm:pt>
    <dgm:pt modelId="{9C621068-691B-4883-8CB2-43C9039DE841}" type="parTrans" cxnId="{94FAC96B-FBA3-4DD5-956F-BCB16602A657}">
      <dgm:prSet/>
      <dgm:spPr/>
      <dgm:t>
        <a:bodyPr/>
        <a:lstStyle/>
        <a:p>
          <a:endParaRPr lang="nl-NL"/>
        </a:p>
      </dgm:t>
    </dgm:pt>
    <dgm:pt modelId="{10356829-DA4C-429E-B3CC-1637B0E8AC2F}" type="sibTrans" cxnId="{94FAC96B-FBA3-4DD5-956F-BCB16602A657}">
      <dgm:prSet/>
      <dgm:spPr/>
      <dgm:t>
        <a:bodyPr/>
        <a:lstStyle/>
        <a:p>
          <a:endParaRPr lang="nl-NL"/>
        </a:p>
      </dgm:t>
    </dgm:pt>
    <dgm:pt modelId="{E6777608-2960-4ACD-9E08-6ECD22365592}">
      <dgm:prSet phldrT="[Tekst]"/>
      <dgm:spPr>
        <a:xfrm rot="5400000">
          <a:off x="4673346" y="180959"/>
          <a:ext cx="2532335" cy="2532335"/>
        </a:xfrm>
        <a:prstGeom prst="pieWedge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Doelgroep</a:t>
          </a:r>
        </a:p>
      </dgm:t>
    </dgm:pt>
    <dgm:pt modelId="{9D766216-C018-4BE5-A95A-2E8CFBBF7BE5}" type="parTrans" cxnId="{AB18A05F-065C-4165-9F4D-4DB660C30110}">
      <dgm:prSet/>
      <dgm:spPr/>
      <dgm:t>
        <a:bodyPr/>
        <a:lstStyle/>
        <a:p>
          <a:endParaRPr lang="nl-NL"/>
        </a:p>
      </dgm:t>
    </dgm:pt>
    <dgm:pt modelId="{6830B793-F2DE-45BE-B35D-249979A24FEE}" type="sibTrans" cxnId="{AB18A05F-065C-4165-9F4D-4DB660C30110}">
      <dgm:prSet/>
      <dgm:spPr/>
      <dgm:t>
        <a:bodyPr/>
        <a:lstStyle/>
        <a:p>
          <a:endParaRPr lang="nl-NL"/>
        </a:p>
      </dgm:t>
    </dgm:pt>
    <dgm:pt modelId="{A24DC256-16F3-4AF6-ADA2-C52A243A286F}">
      <dgm:prSet phldrT="[Tekst]" custT="1"/>
      <dgm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Bewoners met diagnose Korsakov</a:t>
          </a:r>
        </a:p>
      </dgm:t>
    </dgm:pt>
    <dgm:pt modelId="{B77EC757-45D8-4561-8C25-BC9346E7A069}" type="parTrans" cxnId="{6351A409-1FCA-49E1-85C4-E3DCFBEC7514}">
      <dgm:prSet/>
      <dgm:spPr/>
      <dgm:t>
        <a:bodyPr/>
        <a:lstStyle/>
        <a:p>
          <a:endParaRPr lang="nl-NL"/>
        </a:p>
      </dgm:t>
    </dgm:pt>
    <dgm:pt modelId="{A3411221-1266-4A33-9DFE-6875C9982D1E}" type="sibTrans" cxnId="{6351A409-1FCA-49E1-85C4-E3DCFBEC7514}">
      <dgm:prSet/>
      <dgm:spPr/>
      <dgm:t>
        <a:bodyPr/>
        <a:lstStyle/>
        <a:p>
          <a:endParaRPr lang="nl-NL"/>
        </a:p>
      </dgm:t>
    </dgm:pt>
    <dgm:pt modelId="{30CD3DE4-3F9B-403F-8F34-34BE00866E6D}">
      <dgm:prSet phldrT="[Tekst]"/>
      <dgm:spPr>
        <a:xfrm rot="10800000">
          <a:off x="4682867" y="3163644"/>
          <a:ext cx="2532335" cy="2532335"/>
        </a:xfrm>
        <a:prstGeom prst="pieWedge">
          <a:avLst/>
        </a:prstGeom>
        <a:solidFill>
          <a:srgbClr val="4472C4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Externe begeleiding</a:t>
          </a:r>
        </a:p>
      </dgm:t>
    </dgm:pt>
    <dgm:pt modelId="{2CCCD7E8-4E2E-4D10-8260-AF92121116FA}" type="parTrans" cxnId="{7A0424A6-482D-43E8-8D07-C54246A46F1F}">
      <dgm:prSet/>
      <dgm:spPr/>
      <dgm:t>
        <a:bodyPr/>
        <a:lstStyle/>
        <a:p>
          <a:endParaRPr lang="nl-NL"/>
        </a:p>
      </dgm:t>
    </dgm:pt>
    <dgm:pt modelId="{65180888-BD13-405F-B832-4A2CC34512E9}" type="sibTrans" cxnId="{7A0424A6-482D-43E8-8D07-C54246A46F1F}">
      <dgm:prSet/>
      <dgm:spPr/>
      <dgm:t>
        <a:bodyPr/>
        <a:lstStyle/>
        <a:p>
          <a:endParaRPr lang="nl-NL"/>
        </a:p>
      </dgm:t>
    </dgm:pt>
    <dgm:pt modelId="{B586339A-BA5B-4952-BDDE-10BB807A96E8}">
      <dgm:prSet phldrT="[Tekst]" custT="1"/>
      <dgm:spPr>
        <a:xfrm>
          <a:off x="5527205" y="3957826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Dagelijks </a:t>
          </a:r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gezinshulp 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D3EBB16-2088-40B3-991C-38759CDC654F}" type="parTrans" cxnId="{36DE637D-0ED7-42CB-BA2F-587C02D6FA84}">
      <dgm:prSet/>
      <dgm:spPr/>
      <dgm:t>
        <a:bodyPr/>
        <a:lstStyle/>
        <a:p>
          <a:endParaRPr lang="nl-NL"/>
        </a:p>
      </dgm:t>
    </dgm:pt>
    <dgm:pt modelId="{9E79DEE2-2B5B-4AB9-9819-1A9EE99E176E}" type="sibTrans" cxnId="{36DE637D-0ED7-42CB-BA2F-587C02D6FA84}">
      <dgm:prSet/>
      <dgm:spPr/>
      <dgm:t>
        <a:bodyPr/>
        <a:lstStyle/>
        <a:p>
          <a:endParaRPr lang="nl-NL"/>
        </a:p>
      </dgm:t>
    </dgm:pt>
    <dgm:pt modelId="{B837C5DD-1B64-439D-92E4-E926DA6F5E96}">
      <dgm:prSet phldrT="[Tekst]"/>
      <dgm:spPr>
        <a:xfrm rot="16200000">
          <a:off x="2033565" y="3163644"/>
          <a:ext cx="2532335" cy="2532335"/>
        </a:xfrm>
        <a:prstGeom prst="pieWedge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Begeleiding</a:t>
          </a:r>
        </a:p>
      </dgm:t>
    </dgm:pt>
    <dgm:pt modelId="{34FE63E1-C220-48F8-BC1C-B2B69638C41F}" type="parTrans" cxnId="{12EF22C3-E81C-4431-A251-F4EF526419C4}">
      <dgm:prSet/>
      <dgm:spPr/>
      <dgm:t>
        <a:bodyPr/>
        <a:lstStyle/>
        <a:p>
          <a:endParaRPr lang="nl-NL"/>
        </a:p>
      </dgm:t>
    </dgm:pt>
    <dgm:pt modelId="{B8266C4D-F47C-4CE8-BF3D-3F353166E2B1}" type="sibTrans" cxnId="{12EF22C3-E81C-4431-A251-F4EF526419C4}">
      <dgm:prSet/>
      <dgm:spPr/>
      <dgm:t>
        <a:bodyPr/>
        <a:lstStyle/>
        <a:p>
          <a:endParaRPr lang="nl-NL"/>
        </a:p>
      </dgm:t>
    </dgm:pt>
    <dgm:pt modelId="{6AAC2B81-4331-4589-88F7-F50D4228E90C}">
      <dgm:prSet phldrT="[Tekst]" custT="1"/>
      <dgm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BE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Twee vaste begeleiders beschut wonen </a:t>
          </a:r>
          <a:endParaRPr lang="nl-NL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8D9274D-2589-4E1F-8DEF-56B61C92B644}" type="parTrans" cxnId="{D456131C-42DF-4D8A-A523-13C07595C13E}">
      <dgm:prSet/>
      <dgm:spPr/>
      <dgm:t>
        <a:bodyPr/>
        <a:lstStyle/>
        <a:p>
          <a:endParaRPr lang="nl-NL"/>
        </a:p>
      </dgm:t>
    </dgm:pt>
    <dgm:pt modelId="{39601580-E12C-4DC5-B975-790546C69A7E}" type="sibTrans" cxnId="{D456131C-42DF-4D8A-A523-13C07595C13E}">
      <dgm:prSet/>
      <dgm:spPr/>
      <dgm:t>
        <a:bodyPr/>
        <a:lstStyle/>
        <a:p>
          <a:endParaRPr lang="nl-NL"/>
        </a:p>
      </dgm:t>
    </dgm:pt>
    <dgm:pt modelId="{DC194697-C3C2-4043-BE3C-C2FE295D8497}">
      <dgm:prSet phldrT="[Tekst]" custT="1"/>
      <dgm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 begeleidingsmoment per week</a:t>
          </a:r>
        </a:p>
      </dgm:t>
    </dgm:pt>
    <dgm:pt modelId="{E2F0695F-D019-4AA3-8480-4F1E1E7DC789}" type="parTrans" cxnId="{8E18A8D2-3551-44C5-8156-252FA0CCFEDE}">
      <dgm:prSet/>
      <dgm:spPr/>
      <dgm:t>
        <a:bodyPr/>
        <a:lstStyle/>
        <a:p>
          <a:endParaRPr lang="nl-BE"/>
        </a:p>
      </dgm:t>
    </dgm:pt>
    <dgm:pt modelId="{845B6F25-B8DF-40D3-B5ED-7B3FC81D7CAC}" type="sibTrans" cxnId="{8E18A8D2-3551-44C5-8156-252FA0CCFEDE}">
      <dgm:prSet/>
      <dgm:spPr/>
      <dgm:t>
        <a:bodyPr/>
        <a:lstStyle/>
        <a:p>
          <a:endParaRPr lang="nl-BE"/>
        </a:p>
      </dgm:t>
    </dgm:pt>
    <dgm:pt modelId="{F4087857-5D6F-466E-8238-3AE6BDF0D7F9}">
      <dgm:prSet phldrT="[Tekst]" custT="1"/>
      <dgm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Nultolerantie voor alcohol en drugs</a:t>
          </a:r>
        </a:p>
      </dgm:t>
    </dgm:pt>
    <dgm:pt modelId="{9AA1026D-73CB-47F3-BCC0-17B9AD9A2F9F}" type="parTrans" cxnId="{EEBAC61F-C0E5-4E3A-855B-AF1D11E78D3D}">
      <dgm:prSet/>
      <dgm:spPr/>
      <dgm:t>
        <a:bodyPr/>
        <a:lstStyle/>
        <a:p>
          <a:endParaRPr lang="nl-BE"/>
        </a:p>
      </dgm:t>
    </dgm:pt>
    <dgm:pt modelId="{BE9635A6-0D68-4E3F-B4D5-E905C077A903}" type="sibTrans" cxnId="{EEBAC61F-C0E5-4E3A-855B-AF1D11E78D3D}">
      <dgm:prSet/>
      <dgm:spPr/>
      <dgm:t>
        <a:bodyPr/>
        <a:lstStyle/>
        <a:p>
          <a:endParaRPr lang="nl-BE"/>
        </a:p>
      </dgm:t>
    </dgm:pt>
    <dgm:pt modelId="{2A92E35E-0BA5-4077-9C97-0AEDBDC7425D}">
      <dgm:prSet phldrT="[Tekst]" custT="1"/>
      <dgm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Inschijven WZC vanaf 65 jaar owv doorstroom</a:t>
          </a:r>
        </a:p>
      </dgm:t>
    </dgm:pt>
    <dgm:pt modelId="{96412D51-C777-4118-9125-27DB01DBA190}" type="parTrans" cxnId="{C61E51CF-C89D-4447-AFD4-471B98876697}">
      <dgm:prSet/>
      <dgm:spPr/>
      <dgm:t>
        <a:bodyPr/>
        <a:lstStyle/>
        <a:p>
          <a:endParaRPr lang="nl-BE"/>
        </a:p>
      </dgm:t>
    </dgm:pt>
    <dgm:pt modelId="{B5F1ED6F-C0C3-42F1-B91F-7DAAD152C9C3}" type="sibTrans" cxnId="{C61E51CF-C89D-4447-AFD4-471B98876697}">
      <dgm:prSet/>
      <dgm:spPr/>
      <dgm:t>
        <a:bodyPr/>
        <a:lstStyle/>
        <a:p>
          <a:endParaRPr lang="nl-BE"/>
        </a:p>
      </dgm:t>
    </dgm:pt>
    <dgm:pt modelId="{C0965BC7-3EAE-4930-A487-0FD4B51A98FD}">
      <dgm:prSet phldrT="[Tekst]" custT="1"/>
      <dgm:spPr>
        <a:xfrm>
          <a:off x="5527205" y="3957826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2x/dag thuisverpleging</a:t>
          </a:r>
        </a:p>
      </dgm:t>
    </dgm:pt>
    <dgm:pt modelId="{FB81F29C-FA3E-4753-A036-A76ECA0B97A5}" type="parTrans" cxnId="{7937B423-5DFA-4C36-B734-5D4EBDDB6B67}">
      <dgm:prSet/>
      <dgm:spPr/>
      <dgm:t>
        <a:bodyPr/>
        <a:lstStyle/>
        <a:p>
          <a:endParaRPr lang="nl-BE"/>
        </a:p>
      </dgm:t>
    </dgm:pt>
    <dgm:pt modelId="{9CBE7866-B1CE-4D31-BAF6-318264593728}" type="sibTrans" cxnId="{7937B423-5DFA-4C36-B734-5D4EBDDB6B67}">
      <dgm:prSet/>
      <dgm:spPr/>
      <dgm:t>
        <a:bodyPr/>
        <a:lstStyle/>
        <a:p>
          <a:endParaRPr lang="nl-BE"/>
        </a:p>
      </dgm:t>
    </dgm:pt>
    <dgm:pt modelId="{E4FCAA3C-081C-4C33-B243-D1774DB097D6}">
      <dgm:prSet phldrT="[Tekst]" custT="1"/>
      <dgm:spPr>
        <a:xfrm>
          <a:off x="5527205" y="3957826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Maandelijks huisarts </a:t>
          </a:r>
        </a:p>
      </dgm:t>
    </dgm:pt>
    <dgm:pt modelId="{B66E30EF-BB8E-4C78-834C-5F8414D0514B}" type="parTrans" cxnId="{29BBD799-87E6-4B7E-9A21-43ADDC3220CA}">
      <dgm:prSet/>
      <dgm:spPr/>
      <dgm:t>
        <a:bodyPr/>
        <a:lstStyle/>
        <a:p>
          <a:endParaRPr lang="nl-BE"/>
        </a:p>
      </dgm:t>
    </dgm:pt>
    <dgm:pt modelId="{A58A15ED-EA06-4405-95F2-FA0D499FE244}" type="sibTrans" cxnId="{29BBD799-87E6-4B7E-9A21-43ADDC3220CA}">
      <dgm:prSet/>
      <dgm:spPr/>
      <dgm:t>
        <a:bodyPr/>
        <a:lstStyle/>
        <a:p>
          <a:endParaRPr lang="nl-BE"/>
        </a:p>
      </dgm:t>
    </dgm:pt>
    <dgm:pt modelId="{9DE26B66-33E6-4CA5-9032-6D269204BCFA}">
      <dgm:prSet phldrT="[Tekst]" custT="1"/>
      <dgm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Intensifiëring bij instroom nieuwe bewoners </a:t>
          </a:r>
        </a:p>
      </dgm:t>
    </dgm:pt>
    <dgm:pt modelId="{0CA9A3F8-C446-45CD-AF5E-78569A9F6E7B}" type="parTrans" cxnId="{15C6C289-462B-4BCA-A36B-197F0233CD8A}">
      <dgm:prSet/>
      <dgm:spPr/>
      <dgm:t>
        <a:bodyPr/>
        <a:lstStyle/>
        <a:p>
          <a:endParaRPr lang="nl-BE"/>
        </a:p>
      </dgm:t>
    </dgm:pt>
    <dgm:pt modelId="{0BFCC0A2-2B64-45AF-B655-499A0EB48229}" type="sibTrans" cxnId="{15C6C289-462B-4BCA-A36B-197F0233CD8A}">
      <dgm:prSet/>
      <dgm:spPr/>
      <dgm:t>
        <a:bodyPr/>
        <a:lstStyle/>
        <a:p>
          <a:endParaRPr lang="nl-BE"/>
        </a:p>
      </dgm:t>
    </dgm:pt>
    <dgm:pt modelId="{73B8FF75-BFA8-4F01-BBDF-28CE8C1C7A7A}" type="pres">
      <dgm:prSet presAssocID="{668EB3FC-8492-4914-ACB1-507202B91B7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EB1B868-FE1D-4AFE-8BFA-0516A6014E19}" type="pres">
      <dgm:prSet presAssocID="{668EB3FC-8492-4914-ACB1-507202B91B7A}" presName="children" presStyleCnt="0"/>
      <dgm:spPr/>
      <dgm:t>
        <a:bodyPr/>
        <a:lstStyle/>
        <a:p>
          <a:endParaRPr lang="nl-NL"/>
        </a:p>
      </dgm:t>
    </dgm:pt>
    <dgm:pt modelId="{8388DF8A-D23F-42FD-BE0C-F28662C3816D}" type="pres">
      <dgm:prSet presAssocID="{668EB3FC-8492-4914-ACB1-507202B91B7A}" presName="child1group" presStyleCnt="0"/>
      <dgm:spPr/>
      <dgm:t>
        <a:bodyPr/>
        <a:lstStyle/>
        <a:p>
          <a:endParaRPr lang="nl-NL"/>
        </a:p>
      </dgm:t>
    </dgm:pt>
    <dgm:pt modelId="{38477795-5597-4D02-9342-EB9149730FA3}" type="pres">
      <dgm:prSet presAssocID="{668EB3FC-8492-4914-ACB1-507202B91B7A}" presName="child1" presStyleLbl="bgAcc1" presStyleIdx="0" presStyleCnt="4" custLinFactNeighborY="-2545"/>
      <dgm:spPr/>
      <dgm:t>
        <a:bodyPr/>
        <a:lstStyle/>
        <a:p>
          <a:endParaRPr lang="nl-NL"/>
        </a:p>
      </dgm:t>
    </dgm:pt>
    <dgm:pt modelId="{657F506A-3BCA-4E6B-B692-6B746D6F5E47}" type="pres">
      <dgm:prSet presAssocID="{668EB3FC-8492-4914-ACB1-507202B91B7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AD3052-CB45-4ADC-91E0-442B770746B0}" type="pres">
      <dgm:prSet presAssocID="{668EB3FC-8492-4914-ACB1-507202B91B7A}" presName="child2group" presStyleCnt="0"/>
      <dgm:spPr/>
      <dgm:t>
        <a:bodyPr/>
        <a:lstStyle/>
        <a:p>
          <a:endParaRPr lang="nl-NL"/>
        </a:p>
      </dgm:t>
    </dgm:pt>
    <dgm:pt modelId="{B8941510-5E2F-42E0-9175-1D4C6252AB56}" type="pres">
      <dgm:prSet presAssocID="{668EB3FC-8492-4914-ACB1-507202B91B7A}" presName="child2" presStyleLbl="bgAcc1" presStyleIdx="1" presStyleCnt="4" custLinFactNeighborY="0"/>
      <dgm:spPr/>
      <dgm:t>
        <a:bodyPr/>
        <a:lstStyle/>
        <a:p>
          <a:endParaRPr lang="nl-NL"/>
        </a:p>
      </dgm:t>
    </dgm:pt>
    <dgm:pt modelId="{C4431C50-5006-4B9D-9004-D5021BF433B8}" type="pres">
      <dgm:prSet presAssocID="{668EB3FC-8492-4914-ACB1-507202B91B7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AC4BBC-6762-4C59-8A6D-E709368F3660}" type="pres">
      <dgm:prSet presAssocID="{668EB3FC-8492-4914-ACB1-507202B91B7A}" presName="child3group" presStyleCnt="0"/>
      <dgm:spPr/>
      <dgm:t>
        <a:bodyPr/>
        <a:lstStyle/>
        <a:p>
          <a:endParaRPr lang="nl-NL"/>
        </a:p>
      </dgm:t>
    </dgm:pt>
    <dgm:pt modelId="{7B4286FF-FF16-40B2-AC0A-E70D7B4B1754}" type="pres">
      <dgm:prSet presAssocID="{668EB3FC-8492-4914-ACB1-507202B91B7A}" presName="child3" presStyleLbl="bgAcc1" presStyleIdx="2" presStyleCnt="4" custLinFactNeighborX="0" custLinFactNeighborY="-1018"/>
      <dgm:spPr/>
      <dgm:t>
        <a:bodyPr/>
        <a:lstStyle/>
        <a:p>
          <a:endParaRPr lang="nl-NL"/>
        </a:p>
      </dgm:t>
    </dgm:pt>
    <dgm:pt modelId="{1448B572-8763-4C0D-9D9B-E437024BEB90}" type="pres">
      <dgm:prSet presAssocID="{668EB3FC-8492-4914-ACB1-507202B91B7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9542DD-6A39-46CB-9B31-AF882663F652}" type="pres">
      <dgm:prSet presAssocID="{668EB3FC-8492-4914-ACB1-507202B91B7A}" presName="child4group" presStyleCnt="0"/>
      <dgm:spPr/>
      <dgm:t>
        <a:bodyPr/>
        <a:lstStyle/>
        <a:p>
          <a:endParaRPr lang="nl-NL"/>
        </a:p>
      </dgm:t>
    </dgm:pt>
    <dgm:pt modelId="{0C86F999-FEF4-4843-B8A9-1480D63598E6}" type="pres">
      <dgm:prSet presAssocID="{668EB3FC-8492-4914-ACB1-507202B91B7A}" presName="child4" presStyleLbl="bgAcc1" presStyleIdx="3" presStyleCnt="4" custLinFactNeighborX="330" custLinFactNeighborY="-509"/>
      <dgm:spPr/>
      <dgm:t>
        <a:bodyPr/>
        <a:lstStyle/>
        <a:p>
          <a:endParaRPr lang="nl-NL"/>
        </a:p>
      </dgm:t>
    </dgm:pt>
    <dgm:pt modelId="{81437ED8-586B-40D3-B6E5-3C95B0018D00}" type="pres">
      <dgm:prSet presAssocID="{668EB3FC-8492-4914-ACB1-507202B91B7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C904B6F-C736-4AFB-80A6-3E0FCCAD2233}" type="pres">
      <dgm:prSet presAssocID="{668EB3FC-8492-4914-ACB1-507202B91B7A}" presName="childPlaceholder" presStyleCnt="0"/>
      <dgm:spPr/>
      <dgm:t>
        <a:bodyPr/>
        <a:lstStyle/>
        <a:p>
          <a:endParaRPr lang="nl-NL"/>
        </a:p>
      </dgm:t>
    </dgm:pt>
    <dgm:pt modelId="{F1591D35-B293-4135-BE6C-547291E180FE}" type="pres">
      <dgm:prSet presAssocID="{668EB3FC-8492-4914-ACB1-507202B91B7A}" presName="circle" presStyleCnt="0"/>
      <dgm:spPr/>
      <dgm:t>
        <a:bodyPr/>
        <a:lstStyle/>
        <a:p>
          <a:endParaRPr lang="nl-NL"/>
        </a:p>
      </dgm:t>
    </dgm:pt>
    <dgm:pt modelId="{5E417897-D503-4151-8D63-55E4A2049F48}" type="pres">
      <dgm:prSet presAssocID="{668EB3FC-8492-4914-ACB1-507202B91B7A}" presName="quadrant1" presStyleLbl="node1" presStyleIdx="0" presStyleCnt="4" custLinFactNeighborY="-601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1C8B2B-6997-44E4-84F7-FC7A6E351EE4}" type="pres">
      <dgm:prSet presAssocID="{668EB3FC-8492-4914-ACB1-507202B91B7A}" presName="quadrant2" presStyleLbl="node1" presStyleIdx="1" presStyleCnt="4" custLinFactNeighborY="-601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C49E6BA-CB0C-441C-8AB0-C297BBA88EA3}" type="pres">
      <dgm:prSet presAssocID="{668EB3FC-8492-4914-ACB1-507202B91B7A}" presName="quadrant3" presStyleLbl="node1" presStyleIdx="2" presStyleCnt="4" custLinFactNeighborX="376" custLinFactNeighborY="714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D7CCAC7-4D13-4089-B205-7094F780F1C7}" type="pres">
      <dgm:prSet presAssocID="{668EB3FC-8492-4914-ACB1-507202B91B7A}" presName="quadrant4" presStyleLbl="node1" presStyleIdx="3" presStyleCnt="4" custLinFactNeighborX="376" custLinFactNeighborY="714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E01FFD-D981-412E-9C2C-38BFD6AD0149}" type="pres">
      <dgm:prSet presAssocID="{668EB3FC-8492-4914-ACB1-507202B91B7A}" presName="quadrantPlaceholder" presStyleCnt="0"/>
      <dgm:spPr/>
      <dgm:t>
        <a:bodyPr/>
        <a:lstStyle/>
        <a:p>
          <a:endParaRPr lang="nl-NL"/>
        </a:p>
      </dgm:t>
    </dgm:pt>
    <dgm:pt modelId="{23FB5CC1-260F-40BE-825A-6AE2F6E6B6AB}" type="pres">
      <dgm:prSet presAssocID="{668EB3FC-8492-4914-ACB1-507202B91B7A}" presName="center1" presStyleLbl="fgShp" presStyleIdx="0" presStyleCnt="2"/>
      <dgm:spPr>
        <a:xfrm>
          <a:off x="4177698" y="2397823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nl-NL"/>
        </a:p>
      </dgm:t>
    </dgm:pt>
    <dgm:pt modelId="{7EEBCAF0-5768-48B7-8C3D-C68BB02658D9}" type="pres">
      <dgm:prSet presAssocID="{668EB3FC-8492-4914-ACB1-507202B91B7A}" presName="center2" presStyleLbl="fgShp" presStyleIdx="1" presStyleCnt="2"/>
      <dgm:spPr>
        <a:xfrm rot="10800000">
          <a:off x="4177698" y="2690241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nl-NL"/>
        </a:p>
      </dgm:t>
    </dgm:pt>
  </dgm:ptLst>
  <dgm:cxnLst>
    <dgm:cxn modelId="{D783C56E-90C3-4654-B960-FE3BD68CD894}" type="presOf" srcId="{2A92E35E-0BA5-4077-9C97-0AEDBDC7425D}" destId="{B8941510-5E2F-42E0-9175-1D4C6252AB56}" srcOrd="0" destOrd="2" presId="urn:microsoft.com/office/officeart/2005/8/layout/cycle4"/>
    <dgm:cxn modelId="{1E64B696-98BE-493A-8DB5-C982396E1C80}" type="presOf" srcId="{6AAC2B81-4331-4589-88F7-F50D4228E90C}" destId="{81437ED8-586B-40D3-B6E5-3C95B0018D00}" srcOrd="1" destOrd="0" presId="urn:microsoft.com/office/officeart/2005/8/layout/cycle4"/>
    <dgm:cxn modelId="{48238208-0712-4062-87BB-303CABC613ED}" type="presOf" srcId="{C73556EC-4A33-47F1-ACFC-01DD6340BF29}" destId="{657F506A-3BCA-4E6B-B692-6B746D6F5E47}" srcOrd="1" destOrd="0" presId="urn:microsoft.com/office/officeart/2005/8/layout/cycle4"/>
    <dgm:cxn modelId="{12EF22C3-E81C-4431-A251-F4EF526419C4}" srcId="{668EB3FC-8492-4914-ACB1-507202B91B7A}" destId="{B837C5DD-1B64-439D-92E4-E926DA6F5E96}" srcOrd="3" destOrd="0" parTransId="{34FE63E1-C220-48F8-BC1C-B2B69638C41F}" sibTransId="{B8266C4D-F47C-4CE8-BF3D-3F353166E2B1}"/>
    <dgm:cxn modelId="{393E525E-2A2C-478C-A3E6-06EBA3A9C927}" srcId="{668EB3FC-8492-4914-ACB1-507202B91B7A}" destId="{5CA6B4A8-E74B-45DA-B13C-09B2AD9FDDE2}" srcOrd="0" destOrd="0" parTransId="{F7040180-9390-4C40-88C3-9C22E33CAC38}" sibTransId="{D6B2AD05-556E-4D28-8A42-FBF7F58DD864}"/>
    <dgm:cxn modelId="{36DE637D-0ED7-42CB-BA2F-587C02D6FA84}" srcId="{30CD3DE4-3F9B-403F-8F34-34BE00866E6D}" destId="{B586339A-BA5B-4952-BDDE-10BB807A96E8}" srcOrd="0" destOrd="0" parTransId="{4D3EBB16-2088-40B3-991C-38759CDC654F}" sibTransId="{9E79DEE2-2B5B-4AB9-9819-1A9EE99E176E}"/>
    <dgm:cxn modelId="{85860921-6741-41B7-825E-7A5EC70B76FA}" type="presOf" srcId="{B586339A-BA5B-4952-BDDE-10BB807A96E8}" destId="{1448B572-8763-4C0D-9D9B-E437024BEB90}" srcOrd="1" destOrd="0" presId="urn:microsoft.com/office/officeart/2005/8/layout/cycle4"/>
    <dgm:cxn modelId="{3124D959-0415-4F54-94FE-7039887B04BF}" type="presOf" srcId="{E4FCAA3C-081C-4C33-B243-D1774DB097D6}" destId="{7B4286FF-FF16-40B2-AC0A-E70D7B4B1754}" srcOrd="0" destOrd="2" presId="urn:microsoft.com/office/officeart/2005/8/layout/cycle4"/>
    <dgm:cxn modelId="{EAF3EA95-142A-4066-881E-F589ABAA44E5}" type="presOf" srcId="{DC194697-C3C2-4043-BE3C-C2FE295D8497}" destId="{81437ED8-586B-40D3-B6E5-3C95B0018D00}" srcOrd="1" destOrd="1" presId="urn:microsoft.com/office/officeart/2005/8/layout/cycle4"/>
    <dgm:cxn modelId="{4F0FDA92-A870-4795-BFDD-15FBCE6CF771}" type="presOf" srcId="{9DE26B66-33E6-4CA5-9032-6D269204BCFA}" destId="{0C86F999-FEF4-4843-B8A9-1480D63598E6}" srcOrd="0" destOrd="2" presId="urn:microsoft.com/office/officeart/2005/8/layout/cycle4"/>
    <dgm:cxn modelId="{65197849-2E53-4E96-B853-4FCDC769213B}" type="presOf" srcId="{9DE26B66-33E6-4CA5-9032-6D269204BCFA}" destId="{81437ED8-586B-40D3-B6E5-3C95B0018D00}" srcOrd="1" destOrd="2" presId="urn:microsoft.com/office/officeart/2005/8/layout/cycle4"/>
    <dgm:cxn modelId="{4E617D7E-FEA1-4F83-9712-C6A052E53B33}" type="presOf" srcId="{A24DC256-16F3-4AF6-ADA2-C52A243A286F}" destId="{B8941510-5E2F-42E0-9175-1D4C6252AB56}" srcOrd="0" destOrd="0" presId="urn:microsoft.com/office/officeart/2005/8/layout/cycle4"/>
    <dgm:cxn modelId="{03D5EB29-A8F3-49C4-9BD7-1267E6F18A6D}" type="presOf" srcId="{DC194697-C3C2-4043-BE3C-C2FE295D8497}" destId="{0C86F999-FEF4-4843-B8A9-1480D63598E6}" srcOrd="0" destOrd="1" presId="urn:microsoft.com/office/officeart/2005/8/layout/cycle4"/>
    <dgm:cxn modelId="{3748C594-4472-4875-A8C5-A94260E2DEE8}" type="presOf" srcId="{2A92E35E-0BA5-4077-9C97-0AEDBDC7425D}" destId="{C4431C50-5006-4B9D-9004-D5021BF433B8}" srcOrd="1" destOrd="2" presId="urn:microsoft.com/office/officeart/2005/8/layout/cycle4"/>
    <dgm:cxn modelId="{AADFFCAF-A13E-4924-8AF7-3BF001097EED}" type="presOf" srcId="{A24DC256-16F3-4AF6-ADA2-C52A243A286F}" destId="{C4431C50-5006-4B9D-9004-D5021BF433B8}" srcOrd="1" destOrd="0" presId="urn:microsoft.com/office/officeart/2005/8/layout/cycle4"/>
    <dgm:cxn modelId="{8A3B1D73-9358-427D-ABA1-21314632D7BF}" type="presOf" srcId="{F4087857-5D6F-466E-8238-3AE6BDF0D7F9}" destId="{B8941510-5E2F-42E0-9175-1D4C6252AB56}" srcOrd="0" destOrd="1" presId="urn:microsoft.com/office/officeart/2005/8/layout/cycle4"/>
    <dgm:cxn modelId="{10E5205F-4626-4F66-9A17-0D6AA26B0B81}" type="presOf" srcId="{C0965BC7-3EAE-4930-A487-0FD4B51A98FD}" destId="{1448B572-8763-4C0D-9D9B-E437024BEB90}" srcOrd="1" destOrd="1" presId="urn:microsoft.com/office/officeart/2005/8/layout/cycle4"/>
    <dgm:cxn modelId="{7104E17F-8B8A-4FC1-AB5F-DC928418A858}" type="presOf" srcId="{F4087857-5D6F-466E-8238-3AE6BDF0D7F9}" destId="{C4431C50-5006-4B9D-9004-D5021BF433B8}" srcOrd="1" destOrd="1" presId="urn:microsoft.com/office/officeart/2005/8/layout/cycle4"/>
    <dgm:cxn modelId="{67CBAFCE-CD5A-4FBD-9B81-0AA28DE323AA}" type="presOf" srcId="{6AAC2B81-4331-4589-88F7-F50D4228E90C}" destId="{0C86F999-FEF4-4843-B8A9-1480D63598E6}" srcOrd="0" destOrd="0" presId="urn:microsoft.com/office/officeart/2005/8/layout/cycle4"/>
    <dgm:cxn modelId="{EEBAC61F-C0E5-4E3A-855B-AF1D11E78D3D}" srcId="{E6777608-2960-4ACD-9E08-6ECD22365592}" destId="{F4087857-5D6F-466E-8238-3AE6BDF0D7F9}" srcOrd="1" destOrd="0" parTransId="{9AA1026D-73CB-47F3-BCC0-17B9AD9A2F9F}" sibTransId="{BE9635A6-0D68-4E3F-B4D5-E905C077A903}"/>
    <dgm:cxn modelId="{C6E8BF1E-43D8-4A67-A985-A0E99F3C4367}" type="presOf" srcId="{30CD3DE4-3F9B-403F-8F34-34BE00866E6D}" destId="{5C49E6BA-CB0C-441C-8AB0-C297BBA88EA3}" srcOrd="0" destOrd="0" presId="urn:microsoft.com/office/officeart/2005/8/layout/cycle4"/>
    <dgm:cxn modelId="{083ABD56-2054-4C1D-A5B2-984E6FBEC065}" type="presOf" srcId="{C73556EC-4A33-47F1-ACFC-01DD6340BF29}" destId="{38477795-5597-4D02-9342-EB9149730FA3}" srcOrd="0" destOrd="0" presId="urn:microsoft.com/office/officeart/2005/8/layout/cycle4"/>
    <dgm:cxn modelId="{7937B423-5DFA-4C36-B734-5D4EBDDB6B67}" srcId="{30CD3DE4-3F9B-403F-8F34-34BE00866E6D}" destId="{C0965BC7-3EAE-4930-A487-0FD4B51A98FD}" srcOrd="1" destOrd="0" parTransId="{FB81F29C-FA3E-4753-A036-A76ECA0B97A5}" sibTransId="{9CBE7866-B1CE-4D31-BAF6-318264593728}"/>
    <dgm:cxn modelId="{3497C641-470C-4B56-B589-98BD6B923C8A}" type="presOf" srcId="{E6777608-2960-4ACD-9E08-6ECD22365592}" destId="{111C8B2B-6997-44E4-84F7-FC7A6E351EE4}" srcOrd="0" destOrd="0" presId="urn:microsoft.com/office/officeart/2005/8/layout/cycle4"/>
    <dgm:cxn modelId="{94FAC96B-FBA3-4DD5-956F-BCB16602A657}" srcId="{5CA6B4A8-E74B-45DA-B13C-09B2AD9FDDE2}" destId="{C73556EC-4A33-47F1-ACFC-01DD6340BF29}" srcOrd="0" destOrd="0" parTransId="{9C621068-691B-4883-8CB2-43C9039DE841}" sibTransId="{10356829-DA4C-429E-B3CC-1637B0E8AC2F}"/>
    <dgm:cxn modelId="{D456131C-42DF-4D8A-A523-13C07595C13E}" srcId="{B837C5DD-1B64-439D-92E4-E926DA6F5E96}" destId="{6AAC2B81-4331-4589-88F7-F50D4228E90C}" srcOrd="0" destOrd="0" parTransId="{78D9274D-2589-4E1F-8DEF-56B61C92B644}" sibTransId="{39601580-E12C-4DC5-B975-790546C69A7E}"/>
    <dgm:cxn modelId="{8E18A8D2-3551-44C5-8156-252FA0CCFEDE}" srcId="{B837C5DD-1B64-439D-92E4-E926DA6F5E96}" destId="{DC194697-C3C2-4043-BE3C-C2FE295D8497}" srcOrd="1" destOrd="0" parTransId="{E2F0695F-D019-4AA3-8480-4F1E1E7DC789}" sibTransId="{845B6F25-B8DF-40D3-B5ED-7B3FC81D7CAC}"/>
    <dgm:cxn modelId="{4689142E-0A55-4CD3-9778-10552A09F803}" type="presOf" srcId="{B586339A-BA5B-4952-BDDE-10BB807A96E8}" destId="{7B4286FF-FF16-40B2-AC0A-E70D7B4B1754}" srcOrd="0" destOrd="0" presId="urn:microsoft.com/office/officeart/2005/8/layout/cycle4"/>
    <dgm:cxn modelId="{6351A409-1FCA-49E1-85C4-E3DCFBEC7514}" srcId="{E6777608-2960-4ACD-9E08-6ECD22365592}" destId="{A24DC256-16F3-4AF6-ADA2-C52A243A286F}" srcOrd="0" destOrd="0" parTransId="{B77EC757-45D8-4561-8C25-BC9346E7A069}" sibTransId="{A3411221-1266-4A33-9DFE-6875C9982D1E}"/>
    <dgm:cxn modelId="{29BBD799-87E6-4B7E-9A21-43ADDC3220CA}" srcId="{30CD3DE4-3F9B-403F-8F34-34BE00866E6D}" destId="{E4FCAA3C-081C-4C33-B243-D1774DB097D6}" srcOrd="2" destOrd="0" parTransId="{B66E30EF-BB8E-4C78-834C-5F8414D0514B}" sibTransId="{A58A15ED-EA06-4405-95F2-FA0D499FE244}"/>
    <dgm:cxn modelId="{8D2301B2-F7F5-4B24-BFE7-34CC7A6638DB}" type="presOf" srcId="{E4FCAA3C-081C-4C33-B243-D1774DB097D6}" destId="{1448B572-8763-4C0D-9D9B-E437024BEB90}" srcOrd="1" destOrd="2" presId="urn:microsoft.com/office/officeart/2005/8/layout/cycle4"/>
    <dgm:cxn modelId="{87EAA45D-4104-46EF-92B6-3B8F3F4450D8}" type="presOf" srcId="{B837C5DD-1B64-439D-92E4-E926DA6F5E96}" destId="{ED7CCAC7-4D13-4089-B205-7094F780F1C7}" srcOrd="0" destOrd="0" presId="urn:microsoft.com/office/officeart/2005/8/layout/cycle4"/>
    <dgm:cxn modelId="{CEDA749A-9939-4E66-B88F-80B0B5D25943}" type="presOf" srcId="{C0965BC7-3EAE-4930-A487-0FD4B51A98FD}" destId="{7B4286FF-FF16-40B2-AC0A-E70D7B4B1754}" srcOrd="0" destOrd="1" presId="urn:microsoft.com/office/officeart/2005/8/layout/cycle4"/>
    <dgm:cxn modelId="{3AE81F8C-10F7-4A0F-9098-19CD33A62B04}" type="presOf" srcId="{5CA6B4A8-E74B-45DA-B13C-09B2AD9FDDE2}" destId="{5E417897-D503-4151-8D63-55E4A2049F48}" srcOrd="0" destOrd="0" presId="urn:microsoft.com/office/officeart/2005/8/layout/cycle4"/>
    <dgm:cxn modelId="{AB18A05F-065C-4165-9F4D-4DB660C30110}" srcId="{668EB3FC-8492-4914-ACB1-507202B91B7A}" destId="{E6777608-2960-4ACD-9E08-6ECD22365592}" srcOrd="1" destOrd="0" parTransId="{9D766216-C018-4BE5-A95A-2E8CFBBF7BE5}" sibTransId="{6830B793-F2DE-45BE-B35D-249979A24FEE}"/>
    <dgm:cxn modelId="{15C6C289-462B-4BCA-A36B-197F0233CD8A}" srcId="{B837C5DD-1B64-439D-92E4-E926DA6F5E96}" destId="{9DE26B66-33E6-4CA5-9032-6D269204BCFA}" srcOrd="2" destOrd="0" parTransId="{0CA9A3F8-C446-45CD-AF5E-78569A9F6E7B}" sibTransId="{0BFCC0A2-2B64-45AF-B655-499A0EB48229}"/>
    <dgm:cxn modelId="{A95179E3-D4BB-4BFE-91E5-452D71940439}" type="presOf" srcId="{668EB3FC-8492-4914-ACB1-507202B91B7A}" destId="{73B8FF75-BFA8-4F01-BBDF-28CE8C1C7A7A}" srcOrd="0" destOrd="0" presId="urn:microsoft.com/office/officeart/2005/8/layout/cycle4"/>
    <dgm:cxn modelId="{7A0424A6-482D-43E8-8D07-C54246A46F1F}" srcId="{668EB3FC-8492-4914-ACB1-507202B91B7A}" destId="{30CD3DE4-3F9B-403F-8F34-34BE00866E6D}" srcOrd="2" destOrd="0" parTransId="{2CCCD7E8-4E2E-4D10-8260-AF92121116FA}" sibTransId="{65180888-BD13-405F-B832-4A2CC34512E9}"/>
    <dgm:cxn modelId="{C61E51CF-C89D-4447-AFD4-471B98876697}" srcId="{E6777608-2960-4ACD-9E08-6ECD22365592}" destId="{2A92E35E-0BA5-4077-9C97-0AEDBDC7425D}" srcOrd="2" destOrd="0" parTransId="{96412D51-C777-4118-9125-27DB01DBA190}" sibTransId="{B5F1ED6F-C0C3-42F1-B91F-7DAAD152C9C3}"/>
    <dgm:cxn modelId="{DD757607-0A53-4ECA-83D4-730EFB253FD8}" type="presParOf" srcId="{73B8FF75-BFA8-4F01-BBDF-28CE8C1C7A7A}" destId="{0EB1B868-FE1D-4AFE-8BFA-0516A6014E19}" srcOrd="0" destOrd="0" presId="urn:microsoft.com/office/officeart/2005/8/layout/cycle4"/>
    <dgm:cxn modelId="{1F54EB83-9DAF-4D35-8FE8-E5DF29201746}" type="presParOf" srcId="{0EB1B868-FE1D-4AFE-8BFA-0516A6014E19}" destId="{8388DF8A-D23F-42FD-BE0C-F28662C3816D}" srcOrd="0" destOrd="0" presId="urn:microsoft.com/office/officeart/2005/8/layout/cycle4"/>
    <dgm:cxn modelId="{A9814085-A5C9-4F7C-9AD4-54BB2495EE56}" type="presParOf" srcId="{8388DF8A-D23F-42FD-BE0C-F28662C3816D}" destId="{38477795-5597-4D02-9342-EB9149730FA3}" srcOrd="0" destOrd="0" presId="urn:microsoft.com/office/officeart/2005/8/layout/cycle4"/>
    <dgm:cxn modelId="{476D16B8-14F7-4219-ADEE-EF6F01A08EE7}" type="presParOf" srcId="{8388DF8A-D23F-42FD-BE0C-F28662C3816D}" destId="{657F506A-3BCA-4E6B-B692-6B746D6F5E47}" srcOrd="1" destOrd="0" presId="urn:microsoft.com/office/officeart/2005/8/layout/cycle4"/>
    <dgm:cxn modelId="{74068E3A-F9DE-4D32-BC6D-F2CA8ADE1DB5}" type="presParOf" srcId="{0EB1B868-FE1D-4AFE-8BFA-0516A6014E19}" destId="{57AD3052-CB45-4ADC-91E0-442B770746B0}" srcOrd="1" destOrd="0" presId="urn:microsoft.com/office/officeart/2005/8/layout/cycle4"/>
    <dgm:cxn modelId="{E3E187C6-D5B0-4DC2-AC7D-37EB2D2CDB15}" type="presParOf" srcId="{57AD3052-CB45-4ADC-91E0-442B770746B0}" destId="{B8941510-5E2F-42E0-9175-1D4C6252AB56}" srcOrd="0" destOrd="0" presId="urn:microsoft.com/office/officeart/2005/8/layout/cycle4"/>
    <dgm:cxn modelId="{E08BEDD9-1BF3-4E33-A129-D980CD2BF377}" type="presParOf" srcId="{57AD3052-CB45-4ADC-91E0-442B770746B0}" destId="{C4431C50-5006-4B9D-9004-D5021BF433B8}" srcOrd="1" destOrd="0" presId="urn:microsoft.com/office/officeart/2005/8/layout/cycle4"/>
    <dgm:cxn modelId="{54A08746-9D3A-4520-810A-0C695CB8A5FC}" type="presParOf" srcId="{0EB1B868-FE1D-4AFE-8BFA-0516A6014E19}" destId="{8BAC4BBC-6762-4C59-8A6D-E709368F3660}" srcOrd="2" destOrd="0" presId="urn:microsoft.com/office/officeart/2005/8/layout/cycle4"/>
    <dgm:cxn modelId="{3EE3E499-0687-4439-AD9B-0D4BF6EDB5A5}" type="presParOf" srcId="{8BAC4BBC-6762-4C59-8A6D-E709368F3660}" destId="{7B4286FF-FF16-40B2-AC0A-E70D7B4B1754}" srcOrd="0" destOrd="0" presId="urn:microsoft.com/office/officeart/2005/8/layout/cycle4"/>
    <dgm:cxn modelId="{85FD9F4F-9471-4013-B654-552B69104823}" type="presParOf" srcId="{8BAC4BBC-6762-4C59-8A6D-E709368F3660}" destId="{1448B572-8763-4C0D-9D9B-E437024BEB90}" srcOrd="1" destOrd="0" presId="urn:microsoft.com/office/officeart/2005/8/layout/cycle4"/>
    <dgm:cxn modelId="{3BB541F3-701B-4F66-82CB-D7152B64A66B}" type="presParOf" srcId="{0EB1B868-FE1D-4AFE-8BFA-0516A6014E19}" destId="{D59542DD-6A39-46CB-9B31-AF882663F652}" srcOrd="3" destOrd="0" presId="urn:microsoft.com/office/officeart/2005/8/layout/cycle4"/>
    <dgm:cxn modelId="{311BABA9-C3BA-41F3-A89A-501F4E180A93}" type="presParOf" srcId="{D59542DD-6A39-46CB-9B31-AF882663F652}" destId="{0C86F999-FEF4-4843-B8A9-1480D63598E6}" srcOrd="0" destOrd="0" presId="urn:microsoft.com/office/officeart/2005/8/layout/cycle4"/>
    <dgm:cxn modelId="{41DD61C2-20F9-4535-A3C1-C00144A71F12}" type="presParOf" srcId="{D59542DD-6A39-46CB-9B31-AF882663F652}" destId="{81437ED8-586B-40D3-B6E5-3C95B0018D00}" srcOrd="1" destOrd="0" presId="urn:microsoft.com/office/officeart/2005/8/layout/cycle4"/>
    <dgm:cxn modelId="{84694412-E3FA-4FB7-9F89-75C7EC4DDAF8}" type="presParOf" srcId="{0EB1B868-FE1D-4AFE-8BFA-0516A6014E19}" destId="{6C904B6F-C736-4AFB-80A6-3E0FCCAD2233}" srcOrd="4" destOrd="0" presId="urn:microsoft.com/office/officeart/2005/8/layout/cycle4"/>
    <dgm:cxn modelId="{C008EB7C-1FF4-43CC-81D9-59104680863A}" type="presParOf" srcId="{73B8FF75-BFA8-4F01-BBDF-28CE8C1C7A7A}" destId="{F1591D35-B293-4135-BE6C-547291E180FE}" srcOrd="1" destOrd="0" presId="urn:microsoft.com/office/officeart/2005/8/layout/cycle4"/>
    <dgm:cxn modelId="{49A3D3DA-ADE6-46AE-B589-F4969247118C}" type="presParOf" srcId="{F1591D35-B293-4135-BE6C-547291E180FE}" destId="{5E417897-D503-4151-8D63-55E4A2049F48}" srcOrd="0" destOrd="0" presId="urn:microsoft.com/office/officeart/2005/8/layout/cycle4"/>
    <dgm:cxn modelId="{35472520-0997-4BC3-B521-28B76F7F4673}" type="presParOf" srcId="{F1591D35-B293-4135-BE6C-547291E180FE}" destId="{111C8B2B-6997-44E4-84F7-FC7A6E351EE4}" srcOrd="1" destOrd="0" presId="urn:microsoft.com/office/officeart/2005/8/layout/cycle4"/>
    <dgm:cxn modelId="{38630C3F-2E68-49B9-9DEF-67D3A2264CED}" type="presParOf" srcId="{F1591D35-B293-4135-BE6C-547291E180FE}" destId="{5C49E6BA-CB0C-441C-8AB0-C297BBA88EA3}" srcOrd="2" destOrd="0" presId="urn:microsoft.com/office/officeart/2005/8/layout/cycle4"/>
    <dgm:cxn modelId="{D3E73ED3-D6DE-4C3F-9A42-094400184512}" type="presParOf" srcId="{F1591D35-B293-4135-BE6C-547291E180FE}" destId="{ED7CCAC7-4D13-4089-B205-7094F780F1C7}" srcOrd="3" destOrd="0" presId="urn:microsoft.com/office/officeart/2005/8/layout/cycle4"/>
    <dgm:cxn modelId="{76176C58-8D7A-4297-8429-2E29B0BE9093}" type="presParOf" srcId="{F1591D35-B293-4135-BE6C-547291E180FE}" destId="{E4E01FFD-D981-412E-9C2C-38BFD6AD0149}" srcOrd="4" destOrd="0" presId="urn:microsoft.com/office/officeart/2005/8/layout/cycle4"/>
    <dgm:cxn modelId="{C73493A3-6746-4FB0-970C-9E458DC678C7}" type="presParOf" srcId="{73B8FF75-BFA8-4F01-BBDF-28CE8C1C7A7A}" destId="{23FB5CC1-260F-40BE-825A-6AE2F6E6B6AB}" srcOrd="2" destOrd="0" presId="urn:microsoft.com/office/officeart/2005/8/layout/cycle4"/>
    <dgm:cxn modelId="{5C32D20C-088A-4251-8F56-36F875065CCE}" type="presParOf" srcId="{73B8FF75-BFA8-4F01-BBDF-28CE8C1C7A7A}" destId="{7EEBCAF0-5768-48B7-8C3D-C68BB02658D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8EB3FC-8492-4914-ACB1-507202B91B7A}" type="doc">
      <dgm:prSet loTypeId="urn:microsoft.com/office/officeart/2005/8/layout/cycle4" loCatId="cycle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5CA6B4A8-E74B-45DA-B13C-09B2AD9FDDE2}">
      <dgm:prSet phldrT="[Tekst]"/>
      <dgm:spPr>
        <a:xfrm>
          <a:off x="2024043" y="180959"/>
          <a:ext cx="2532335" cy="2532335"/>
        </a:xfrm>
        <a:prstGeom prst="pieWedg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Woonvorm</a:t>
          </a:r>
        </a:p>
      </dgm:t>
    </dgm:pt>
    <dgm:pt modelId="{F7040180-9390-4C40-88C3-9C22E33CAC38}" type="parTrans" cxnId="{393E525E-2A2C-478C-A3E6-06EBA3A9C927}">
      <dgm:prSet/>
      <dgm:spPr/>
      <dgm:t>
        <a:bodyPr/>
        <a:lstStyle/>
        <a:p>
          <a:endParaRPr lang="nl-NL"/>
        </a:p>
      </dgm:t>
    </dgm:pt>
    <dgm:pt modelId="{D6B2AD05-556E-4D28-8A42-FBF7F58DD864}" type="sibTrans" cxnId="{393E525E-2A2C-478C-A3E6-06EBA3A9C927}">
      <dgm:prSet/>
      <dgm:spPr/>
      <dgm:t>
        <a:bodyPr/>
        <a:lstStyle/>
        <a:p>
          <a:endParaRPr lang="nl-NL"/>
        </a:p>
      </dgm:t>
    </dgm:pt>
    <dgm:pt modelId="{C73556EC-4A33-47F1-ACFC-01DD6340BF29}">
      <dgm:prSet phldrT="[Tekst]" custT="1"/>
      <dgm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Groepswoning met </a:t>
          </a:r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 </a:t>
          </a:r>
          <a:r>
            <a:rPr lang="nl-NL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plaatsen in Sint-Truiden</a:t>
          </a:r>
        </a:p>
      </dgm:t>
    </dgm:pt>
    <dgm:pt modelId="{9C621068-691B-4883-8CB2-43C9039DE841}" type="parTrans" cxnId="{94FAC96B-FBA3-4DD5-956F-BCB16602A657}">
      <dgm:prSet/>
      <dgm:spPr/>
      <dgm:t>
        <a:bodyPr/>
        <a:lstStyle/>
        <a:p>
          <a:endParaRPr lang="nl-NL"/>
        </a:p>
      </dgm:t>
    </dgm:pt>
    <dgm:pt modelId="{10356829-DA4C-429E-B3CC-1637B0E8AC2F}" type="sibTrans" cxnId="{94FAC96B-FBA3-4DD5-956F-BCB16602A657}">
      <dgm:prSet/>
      <dgm:spPr/>
      <dgm:t>
        <a:bodyPr/>
        <a:lstStyle/>
        <a:p>
          <a:endParaRPr lang="nl-NL"/>
        </a:p>
      </dgm:t>
    </dgm:pt>
    <dgm:pt modelId="{E6777608-2960-4ACD-9E08-6ECD22365592}">
      <dgm:prSet phldrT="[Tekst]"/>
      <dgm:spPr>
        <a:xfrm rot="5400000">
          <a:off x="4673346" y="180959"/>
          <a:ext cx="2532335" cy="2532335"/>
        </a:xfrm>
        <a:prstGeom prst="pieWedge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Doelgroep</a:t>
          </a:r>
        </a:p>
      </dgm:t>
    </dgm:pt>
    <dgm:pt modelId="{9D766216-C018-4BE5-A95A-2E8CFBBF7BE5}" type="parTrans" cxnId="{AB18A05F-065C-4165-9F4D-4DB660C30110}">
      <dgm:prSet/>
      <dgm:spPr/>
      <dgm:t>
        <a:bodyPr/>
        <a:lstStyle/>
        <a:p>
          <a:endParaRPr lang="nl-NL"/>
        </a:p>
      </dgm:t>
    </dgm:pt>
    <dgm:pt modelId="{6830B793-F2DE-45BE-B35D-249979A24FEE}" type="sibTrans" cxnId="{AB18A05F-065C-4165-9F4D-4DB660C30110}">
      <dgm:prSet/>
      <dgm:spPr/>
      <dgm:t>
        <a:bodyPr/>
        <a:lstStyle/>
        <a:p>
          <a:endParaRPr lang="nl-NL"/>
        </a:p>
      </dgm:t>
    </dgm:pt>
    <dgm:pt modelId="{A24DC256-16F3-4AF6-ADA2-C52A243A286F}">
      <dgm:prSet phldrT="[Tekst]" custT="1"/>
      <dgm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Jongvolwassenen (18-30 jaar)</a:t>
          </a:r>
        </a:p>
      </dgm:t>
    </dgm:pt>
    <dgm:pt modelId="{B77EC757-45D8-4561-8C25-BC9346E7A069}" type="parTrans" cxnId="{6351A409-1FCA-49E1-85C4-E3DCFBEC7514}">
      <dgm:prSet/>
      <dgm:spPr/>
      <dgm:t>
        <a:bodyPr/>
        <a:lstStyle/>
        <a:p>
          <a:endParaRPr lang="nl-NL"/>
        </a:p>
      </dgm:t>
    </dgm:pt>
    <dgm:pt modelId="{A3411221-1266-4A33-9DFE-6875C9982D1E}" type="sibTrans" cxnId="{6351A409-1FCA-49E1-85C4-E3DCFBEC7514}">
      <dgm:prSet/>
      <dgm:spPr/>
      <dgm:t>
        <a:bodyPr/>
        <a:lstStyle/>
        <a:p>
          <a:endParaRPr lang="nl-NL"/>
        </a:p>
      </dgm:t>
    </dgm:pt>
    <dgm:pt modelId="{30CD3DE4-3F9B-403F-8F34-34BE00866E6D}">
      <dgm:prSet phldrT="[Tekst]"/>
      <dgm:spPr>
        <a:xfrm rot="10800000">
          <a:off x="4682867" y="3163644"/>
          <a:ext cx="2532335" cy="2532335"/>
        </a:xfrm>
        <a:prstGeom prst="pieWedge">
          <a:avLst/>
        </a:prstGeom>
        <a:solidFill>
          <a:srgbClr val="4472C4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Externe begeleiding</a:t>
          </a:r>
          <a:endParaRPr lang="nl-NL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CCCD7E8-4E2E-4D10-8260-AF92121116FA}" type="parTrans" cxnId="{7A0424A6-482D-43E8-8D07-C54246A46F1F}">
      <dgm:prSet/>
      <dgm:spPr/>
      <dgm:t>
        <a:bodyPr/>
        <a:lstStyle/>
        <a:p>
          <a:endParaRPr lang="nl-NL"/>
        </a:p>
      </dgm:t>
    </dgm:pt>
    <dgm:pt modelId="{65180888-BD13-405F-B832-4A2CC34512E9}" type="sibTrans" cxnId="{7A0424A6-482D-43E8-8D07-C54246A46F1F}">
      <dgm:prSet/>
      <dgm:spPr/>
      <dgm:t>
        <a:bodyPr/>
        <a:lstStyle/>
        <a:p>
          <a:endParaRPr lang="nl-NL"/>
        </a:p>
      </dgm:t>
    </dgm:pt>
    <dgm:pt modelId="{B586339A-BA5B-4952-BDDE-10BB807A96E8}">
      <dgm:prSet phldrT="[Tekst]" custT="1"/>
      <dgm:spPr>
        <a:xfrm>
          <a:off x="5536739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Gezinshulp</a:t>
          </a:r>
        </a:p>
      </dgm:t>
    </dgm:pt>
    <dgm:pt modelId="{4D3EBB16-2088-40B3-991C-38759CDC654F}" type="parTrans" cxnId="{36DE637D-0ED7-42CB-BA2F-587C02D6FA84}">
      <dgm:prSet/>
      <dgm:spPr/>
      <dgm:t>
        <a:bodyPr/>
        <a:lstStyle/>
        <a:p>
          <a:endParaRPr lang="nl-NL"/>
        </a:p>
      </dgm:t>
    </dgm:pt>
    <dgm:pt modelId="{9E79DEE2-2B5B-4AB9-9819-1A9EE99E176E}" type="sibTrans" cxnId="{36DE637D-0ED7-42CB-BA2F-587C02D6FA84}">
      <dgm:prSet/>
      <dgm:spPr/>
      <dgm:t>
        <a:bodyPr/>
        <a:lstStyle/>
        <a:p>
          <a:endParaRPr lang="nl-NL"/>
        </a:p>
      </dgm:t>
    </dgm:pt>
    <dgm:pt modelId="{B837C5DD-1B64-439D-92E4-E926DA6F5E96}">
      <dgm:prSet phldrT="[Tekst]"/>
      <dgm:spPr>
        <a:xfrm rot="16200000">
          <a:off x="2033565" y="3163644"/>
          <a:ext cx="2532335" cy="2532335"/>
        </a:xfrm>
        <a:prstGeom prst="pieWedge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Begeleiding</a:t>
          </a:r>
        </a:p>
      </dgm:t>
    </dgm:pt>
    <dgm:pt modelId="{34FE63E1-C220-48F8-BC1C-B2B69638C41F}" type="parTrans" cxnId="{12EF22C3-E81C-4431-A251-F4EF526419C4}">
      <dgm:prSet/>
      <dgm:spPr/>
      <dgm:t>
        <a:bodyPr/>
        <a:lstStyle/>
        <a:p>
          <a:endParaRPr lang="nl-NL"/>
        </a:p>
      </dgm:t>
    </dgm:pt>
    <dgm:pt modelId="{B8266C4D-F47C-4CE8-BF3D-3F353166E2B1}" type="sibTrans" cxnId="{12EF22C3-E81C-4431-A251-F4EF526419C4}">
      <dgm:prSet/>
      <dgm:spPr/>
      <dgm:t>
        <a:bodyPr/>
        <a:lstStyle/>
        <a:p>
          <a:endParaRPr lang="nl-NL"/>
        </a:p>
      </dgm:t>
    </dgm:pt>
    <dgm:pt modelId="{6AAC2B81-4331-4589-88F7-F50D4228E90C}">
      <dgm:prSet phldrT="[Tekst]" custT="1"/>
      <dgm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BE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Twee vaste begeleiders beschut wonen en psychologe</a:t>
          </a:r>
          <a:endParaRPr lang="nl-NL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8D9274D-2589-4E1F-8DEF-56B61C92B644}" type="parTrans" cxnId="{D456131C-42DF-4D8A-A523-13C07595C13E}">
      <dgm:prSet/>
      <dgm:spPr/>
      <dgm:t>
        <a:bodyPr/>
        <a:lstStyle/>
        <a:p>
          <a:endParaRPr lang="nl-NL"/>
        </a:p>
      </dgm:t>
    </dgm:pt>
    <dgm:pt modelId="{39601580-E12C-4DC5-B975-790546C69A7E}" type="sibTrans" cxnId="{D456131C-42DF-4D8A-A523-13C07595C13E}">
      <dgm:prSet/>
      <dgm:spPr/>
      <dgm:t>
        <a:bodyPr/>
        <a:lstStyle/>
        <a:p>
          <a:endParaRPr lang="nl-NL"/>
        </a:p>
      </dgm:t>
    </dgm:pt>
    <dgm:pt modelId="{36AA191A-9522-47B5-A550-16CC8CD184A8}">
      <dgm:prSet phldrT="[Tekst]" custT="1"/>
      <dgm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psychisch herstel en sociaal-emotionele ontwikkeling</a:t>
          </a:r>
        </a:p>
      </dgm:t>
    </dgm:pt>
    <dgm:pt modelId="{45FDCC74-163D-4000-9F20-528CE2D4758B}" type="parTrans" cxnId="{85ED8EEA-07E9-48D8-B230-EE540F069BCF}">
      <dgm:prSet/>
      <dgm:spPr/>
      <dgm:t>
        <a:bodyPr/>
        <a:lstStyle/>
        <a:p>
          <a:endParaRPr lang="nl-BE"/>
        </a:p>
      </dgm:t>
    </dgm:pt>
    <dgm:pt modelId="{9EF7C18F-5007-424E-9FF2-F5C485627DEE}" type="sibTrans" cxnId="{85ED8EEA-07E9-48D8-B230-EE540F069BCF}">
      <dgm:prSet/>
      <dgm:spPr/>
      <dgm:t>
        <a:bodyPr/>
        <a:lstStyle/>
        <a:p>
          <a:endParaRPr lang="nl-BE"/>
        </a:p>
      </dgm:t>
    </dgm:pt>
    <dgm:pt modelId="{7FBD89D4-9B90-45B3-A449-1976CADBE57A}">
      <dgm:prSet phldrT="[Tekst]" custT="1"/>
      <dgm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Focus op vergroten zelfstandigheid</a:t>
          </a:r>
        </a:p>
      </dgm:t>
    </dgm:pt>
    <dgm:pt modelId="{1EC738BF-EE7D-4719-98DF-A733E1B54774}" type="parTrans" cxnId="{F3CD6D90-3F72-4237-B09C-56ED14C57F0D}">
      <dgm:prSet/>
      <dgm:spPr/>
      <dgm:t>
        <a:bodyPr/>
        <a:lstStyle/>
        <a:p>
          <a:endParaRPr lang="nl-BE"/>
        </a:p>
      </dgm:t>
    </dgm:pt>
    <dgm:pt modelId="{11CAEF28-FFF0-4FE7-80DD-C7FAFB966542}" type="sibTrans" cxnId="{F3CD6D90-3F72-4237-B09C-56ED14C57F0D}">
      <dgm:prSet/>
      <dgm:spPr/>
      <dgm:t>
        <a:bodyPr/>
        <a:lstStyle/>
        <a:p>
          <a:endParaRPr lang="nl-BE"/>
        </a:p>
      </dgm:t>
    </dgm:pt>
    <dgm:pt modelId="{A9BC212E-8239-4888-82B7-4F86D188532C}">
      <dgm:prSet phldrT="[Tekst]" custT="1"/>
      <dgm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Zelfontplooiing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B018AD6-B672-4C14-AF77-CDAA6CFDA938}" type="parTrans" cxnId="{CAF67F0E-BF89-4812-96E9-8E2D7A0C5E07}">
      <dgm:prSet/>
      <dgm:spPr/>
      <dgm:t>
        <a:bodyPr/>
        <a:lstStyle/>
        <a:p>
          <a:endParaRPr lang="nl-BE"/>
        </a:p>
      </dgm:t>
    </dgm:pt>
    <dgm:pt modelId="{FDC918CA-D8CB-4561-A6FE-85BC75428B78}" type="sibTrans" cxnId="{CAF67F0E-BF89-4812-96E9-8E2D7A0C5E07}">
      <dgm:prSet/>
      <dgm:spPr/>
      <dgm:t>
        <a:bodyPr/>
        <a:lstStyle/>
        <a:p>
          <a:endParaRPr lang="nl-BE"/>
        </a:p>
      </dgm:t>
    </dgm:pt>
    <dgm:pt modelId="{886E7303-4C9D-4197-B569-A0F1EE83C6D0}">
      <dgm:prSet phldrT="[Tekst]" custT="1"/>
      <dgm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Meerdere begeleidingsmomenten per week aangepast aan noden bewoners</a:t>
          </a:r>
        </a:p>
      </dgm:t>
    </dgm:pt>
    <dgm:pt modelId="{F1DAD54E-34DB-4B5A-88E6-F03C24081F22}" type="parTrans" cxnId="{50DFF3B3-BE0E-43BB-A974-8A4B2E4F2121}">
      <dgm:prSet/>
      <dgm:spPr/>
      <dgm:t>
        <a:bodyPr/>
        <a:lstStyle/>
        <a:p>
          <a:endParaRPr lang="nl-BE"/>
        </a:p>
      </dgm:t>
    </dgm:pt>
    <dgm:pt modelId="{02E834F5-EED7-4C16-8849-EA4891A6EC00}" type="sibTrans" cxnId="{50DFF3B3-BE0E-43BB-A974-8A4B2E4F2121}">
      <dgm:prSet/>
      <dgm:spPr/>
      <dgm:t>
        <a:bodyPr/>
        <a:lstStyle/>
        <a:p>
          <a:endParaRPr lang="nl-BE"/>
        </a:p>
      </dgm:t>
    </dgm:pt>
    <dgm:pt modelId="{BAA366C9-A041-45B5-914A-885B1ECB1A44}">
      <dgm:prSet phldrT="[Tekst]" custT="1"/>
      <dgm:spPr>
        <a:xfrm>
          <a:off x="5536739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Thuisverpleging</a:t>
          </a:r>
        </a:p>
      </dgm:t>
    </dgm:pt>
    <dgm:pt modelId="{2862A298-464F-4047-A3A6-E9DCCEEEC5F6}" type="parTrans" cxnId="{8BE16DC2-C60D-44F5-8E6D-7AFD826E71D6}">
      <dgm:prSet/>
      <dgm:spPr/>
      <dgm:t>
        <a:bodyPr/>
        <a:lstStyle/>
        <a:p>
          <a:endParaRPr lang="nl-BE"/>
        </a:p>
      </dgm:t>
    </dgm:pt>
    <dgm:pt modelId="{533343F7-A8FD-4CF1-AB76-F812D4FD3AA5}" type="sibTrans" cxnId="{8BE16DC2-C60D-44F5-8E6D-7AFD826E71D6}">
      <dgm:prSet/>
      <dgm:spPr/>
      <dgm:t>
        <a:bodyPr/>
        <a:lstStyle/>
        <a:p>
          <a:endParaRPr lang="nl-BE"/>
        </a:p>
      </dgm:t>
    </dgm:pt>
    <dgm:pt modelId="{F4C8CEAF-FBE8-4655-8D38-D57402064854}">
      <dgm:prSet phldrT="[Tekst]" custT="1"/>
      <dgm:spPr>
        <a:xfrm>
          <a:off x="5536739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Huisarts</a:t>
          </a:r>
        </a:p>
      </dgm:t>
    </dgm:pt>
    <dgm:pt modelId="{D7642521-7689-4F2F-8BF3-EA322DB86308}" type="parTrans" cxnId="{7E0F7DC6-9D65-4460-AB6F-C77E275879AD}">
      <dgm:prSet/>
      <dgm:spPr/>
      <dgm:t>
        <a:bodyPr/>
        <a:lstStyle/>
        <a:p>
          <a:endParaRPr lang="nl-BE"/>
        </a:p>
      </dgm:t>
    </dgm:pt>
    <dgm:pt modelId="{B2F8EF42-EEE9-4991-B612-079BFE410682}" type="sibTrans" cxnId="{7E0F7DC6-9D65-4460-AB6F-C77E275879AD}">
      <dgm:prSet/>
      <dgm:spPr/>
      <dgm:t>
        <a:bodyPr/>
        <a:lstStyle/>
        <a:p>
          <a:endParaRPr lang="nl-BE"/>
        </a:p>
      </dgm:t>
    </dgm:pt>
    <dgm:pt modelId="{BBF9A13B-74E3-48F9-98FD-511A5A63DC60}">
      <dgm:prSet phldrT="[Tekst]" custT="1"/>
      <dgm:spPr>
        <a:xfrm>
          <a:off x="5536739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Relevante netwerkpartners</a:t>
          </a:r>
          <a:endParaRPr lang="nl-NL" sz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6B83098D-2321-4877-A547-82ACF9AD2825}" type="parTrans" cxnId="{0E464B05-6E7E-4B7B-90F9-1E7B979E4AAB}">
      <dgm:prSet/>
      <dgm:spPr/>
      <dgm:t>
        <a:bodyPr/>
        <a:lstStyle/>
        <a:p>
          <a:endParaRPr lang="nl-BE"/>
        </a:p>
      </dgm:t>
    </dgm:pt>
    <dgm:pt modelId="{F357904A-A8D8-4EAB-B887-34447BC08BED}" type="sibTrans" cxnId="{0E464B05-6E7E-4B7B-90F9-1E7B979E4AAB}">
      <dgm:prSet/>
      <dgm:spPr/>
      <dgm:t>
        <a:bodyPr/>
        <a:lstStyle/>
        <a:p>
          <a:endParaRPr lang="nl-BE"/>
        </a:p>
      </dgm:t>
    </dgm:pt>
    <dgm:pt modelId="{73B8FF75-BFA8-4F01-BBDF-28CE8C1C7A7A}" type="pres">
      <dgm:prSet presAssocID="{668EB3FC-8492-4914-ACB1-507202B91B7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EB1B868-FE1D-4AFE-8BFA-0516A6014E19}" type="pres">
      <dgm:prSet presAssocID="{668EB3FC-8492-4914-ACB1-507202B91B7A}" presName="children" presStyleCnt="0"/>
      <dgm:spPr/>
      <dgm:t>
        <a:bodyPr/>
        <a:lstStyle/>
        <a:p>
          <a:endParaRPr lang="nl-NL"/>
        </a:p>
      </dgm:t>
    </dgm:pt>
    <dgm:pt modelId="{8388DF8A-D23F-42FD-BE0C-F28662C3816D}" type="pres">
      <dgm:prSet presAssocID="{668EB3FC-8492-4914-ACB1-507202B91B7A}" presName="child1group" presStyleCnt="0"/>
      <dgm:spPr/>
      <dgm:t>
        <a:bodyPr/>
        <a:lstStyle/>
        <a:p>
          <a:endParaRPr lang="nl-NL"/>
        </a:p>
      </dgm:t>
    </dgm:pt>
    <dgm:pt modelId="{38477795-5597-4D02-9342-EB9149730FA3}" type="pres">
      <dgm:prSet presAssocID="{668EB3FC-8492-4914-ACB1-507202B91B7A}" presName="child1" presStyleLbl="bgAcc1" presStyleIdx="0" presStyleCnt="4" custLinFactNeighborY="-2545"/>
      <dgm:spPr/>
      <dgm:t>
        <a:bodyPr/>
        <a:lstStyle/>
        <a:p>
          <a:endParaRPr lang="nl-NL"/>
        </a:p>
      </dgm:t>
    </dgm:pt>
    <dgm:pt modelId="{657F506A-3BCA-4E6B-B692-6B746D6F5E47}" type="pres">
      <dgm:prSet presAssocID="{668EB3FC-8492-4914-ACB1-507202B91B7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AD3052-CB45-4ADC-91E0-442B770746B0}" type="pres">
      <dgm:prSet presAssocID="{668EB3FC-8492-4914-ACB1-507202B91B7A}" presName="child2group" presStyleCnt="0"/>
      <dgm:spPr/>
      <dgm:t>
        <a:bodyPr/>
        <a:lstStyle/>
        <a:p>
          <a:endParaRPr lang="nl-NL"/>
        </a:p>
      </dgm:t>
    </dgm:pt>
    <dgm:pt modelId="{B8941510-5E2F-42E0-9175-1D4C6252AB56}" type="pres">
      <dgm:prSet presAssocID="{668EB3FC-8492-4914-ACB1-507202B91B7A}" presName="child2" presStyleLbl="bgAcc1" presStyleIdx="1" presStyleCnt="4" custLinFactNeighborY="0"/>
      <dgm:spPr/>
      <dgm:t>
        <a:bodyPr/>
        <a:lstStyle/>
        <a:p>
          <a:endParaRPr lang="nl-NL"/>
        </a:p>
      </dgm:t>
    </dgm:pt>
    <dgm:pt modelId="{C4431C50-5006-4B9D-9004-D5021BF433B8}" type="pres">
      <dgm:prSet presAssocID="{668EB3FC-8492-4914-ACB1-507202B91B7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AC4BBC-6762-4C59-8A6D-E709368F3660}" type="pres">
      <dgm:prSet presAssocID="{668EB3FC-8492-4914-ACB1-507202B91B7A}" presName="child3group" presStyleCnt="0"/>
      <dgm:spPr/>
      <dgm:t>
        <a:bodyPr/>
        <a:lstStyle/>
        <a:p>
          <a:endParaRPr lang="nl-NL"/>
        </a:p>
      </dgm:t>
    </dgm:pt>
    <dgm:pt modelId="{7B4286FF-FF16-40B2-AC0A-E70D7B4B1754}" type="pres">
      <dgm:prSet presAssocID="{668EB3FC-8492-4914-ACB1-507202B91B7A}" presName="child3" presStyleLbl="bgAcc1" presStyleIdx="2" presStyleCnt="4" custLinFactNeighborX="330" custLinFactNeighborY="-509"/>
      <dgm:spPr/>
      <dgm:t>
        <a:bodyPr/>
        <a:lstStyle/>
        <a:p>
          <a:endParaRPr lang="nl-NL"/>
        </a:p>
      </dgm:t>
    </dgm:pt>
    <dgm:pt modelId="{1448B572-8763-4C0D-9D9B-E437024BEB90}" type="pres">
      <dgm:prSet presAssocID="{668EB3FC-8492-4914-ACB1-507202B91B7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9542DD-6A39-46CB-9B31-AF882663F652}" type="pres">
      <dgm:prSet presAssocID="{668EB3FC-8492-4914-ACB1-507202B91B7A}" presName="child4group" presStyleCnt="0"/>
      <dgm:spPr/>
      <dgm:t>
        <a:bodyPr/>
        <a:lstStyle/>
        <a:p>
          <a:endParaRPr lang="nl-NL"/>
        </a:p>
      </dgm:t>
    </dgm:pt>
    <dgm:pt modelId="{0C86F999-FEF4-4843-B8A9-1480D63598E6}" type="pres">
      <dgm:prSet presAssocID="{668EB3FC-8492-4914-ACB1-507202B91B7A}" presName="child4" presStyleLbl="bgAcc1" presStyleIdx="3" presStyleCnt="4" custLinFactNeighborX="330" custLinFactNeighborY="-509"/>
      <dgm:spPr/>
      <dgm:t>
        <a:bodyPr/>
        <a:lstStyle/>
        <a:p>
          <a:endParaRPr lang="nl-NL"/>
        </a:p>
      </dgm:t>
    </dgm:pt>
    <dgm:pt modelId="{81437ED8-586B-40D3-B6E5-3C95B0018D00}" type="pres">
      <dgm:prSet presAssocID="{668EB3FC-8492-4914-ACB1-507202B91B7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C904B6F-C736-4AFB-80A6-3E0FCCAD2233}" type="pres">
      <dgm:prSet presAssocID="{668EB3FC-8492-4914-ACB1-507202B91B7A}" presName="childPlaceholder" presStyleCnt="0"/>
      <dgm:spPr/>
      <dgm:t>
        <a:bodyPr/>
        <a:lstStyle/>
        <a:p>
          <a:endParaRPr lang="nl-NL"/>
        </a:p>
      </dgm:t>
    </dgm:pt>
    <dgm:pt modelId="{F1591D35-B293-4135-BE6C-547291E180FE}" type="pres">
      <dgm:prSet presAssocID="{668EB3FC-8492-4914-ACB1-507202B91B7A}" presName="circle" presStyleCnt="0"/>
      <dgm:spPr/>
      <dgm:t>
        <a:bodyPr/>
        <a:lstStyle/>
        <a:p>
          <a:endParaRPr lang="nl-NL"/>
        </a:p>
      </dgm:t>
    </dgm:pt>
    <dgm:pt modelId="{5E417897-D503-4151-8D63-55E4A2049F48}" type="pres">
      <dgm:prSet presAssocID="{668EB3FC-8492-4914-ACB1-507202B91B7A}" presName="quadrant1" presStyleLbl="node1" presStyleIdx="0" presStyleCnt="4" custLinFactNeighborY="-601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1C8B2B-6997-44E4-84F7-FC7A6E351EE4}" type="pres">
      <dgm:prSet presAssocID="{668EB3FC-8492-4914-ACB1-507202B91B7A}" presName="quadrant2" presStyleLbl="node1" presStyleIdx="1" presStyleCnt="4" custLinFactNeighborY="-601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C49E6BA-CB0C-441C-8AB0-C297BBA88EA3}" type="pres">
      <dgm:prSet presAssocID="{668EB3FC-8492-4914-ACB1-507202B91B7A}" presName="quadrant3" presStyleLbl="node1" presStyleIdx="2" presStyleCnt="4" custLinFactNeighborX="376" custLinFactNeighborY="714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D7CCAC7-4D13-4089-B205-7094F780F1C7}" type="pres">
      <dgm:prSet presAssocID="{668EB3FC-8492-4914-ACB1-507202B91B7A}" presName="quadrant4" presStyleLbl="node1" presStyleIdx="3" presStyleCnt="4" custLinFactNeighborX="376" custLinFactNeighborY="714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E01FFD-D981-412E-9C2C-38BFD6AD0149}" type="pres">
      <dgm:prSet presAssocID="{668EB3FC-8492-4914-ACB1-507202B91B7A}" presName="quadrantPlaceholder" presStyleCnt="0"/>
      <dgm:spPr/>
      <dgm:t>
        <a:bodyPr/>
        <a:lstStyle/>
        <a:p>
          <a:endParaRPr lang="nl-NL"/>
        </a:p>
      </dgm:t>
    </dgm:pt>
    <dgm:pt modelId="{23FB5CC1-260F-40BE-825A-6AE2F6E6B6AB}" type="pres">
      <dgm:prSet presAssocID="{668EB3FC-8492-4914-ACB1-507202B91B7A}" presName="center1" presStyleLbl="fgShp" presStyleIdx="0" presStyleCnt="2"/>
      <dgm:spPr>
        <a:xfrm>
          <a:off x="4177698" y="2397823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nl-NL"/>
        </a:p>
      </dgm:t>
    </dgm:pt>
    <dgm:pt modelId="{7EEBCAF0-5768-48B7-8C3D-C68BB02658D9}" type="pres">
      <dgm:prSet presAssocID="{668EB3FC-8492-4914-ACB1-507202B91B7A}" presName="center2" presStyleLbl="fgShp" presStyleIdx="1" presStyleCnt="2"/>
      <dgm:spPr>
        <a:xfrm rot="10800000">
          <a:off x="4177698" y="2690241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nl-NL"/>
        </a:p>
      </dgm:t>
    </dgm:pt>
  </dgm:ptLst>
  <dgm:cxnLst>
    <dgm:cxn modelId="{C4223BC2-236C-4996-A336-9BE2330F3559}" type="presOf" srcId="{668EB3FC-8492-4914-ACB1-507202B91B7A}" destId="{73B8FF75-BFA8-4F01-BBDF-28CE8C1C7A7A}" srcOrd="0" destOrd="0" presId="urn:microsoft.com/office/officeart/2005/8/layout/cycle4"/>
    <dgm:cxn modelId="{EAB22542-D9BA-4C01-9EFE-4EFE299F4370}" type="presOf" srcId="{B586339A-BA5B-4952-BDDE-10BB807A96E8}" destId="{7B4286FF-FF16-40B2-AC0A-E70D7B4B1754}" srcOrd="0" destOrd="0" presId="urn:microsoft.com/office/officeart/2005/8/layout/cycle4"/>
    <dgm:cxn modelId="{20337EAC-6244-420A-B9B6-39F2186491BE}" type="presOf" srcId="{B586339A-BA5B-4952-BDDE-10BB807A96E8}" destId="{1448B572-8763-4C0D-9D9B-E437024BEB90}" srcOrd="1" destOrd="0" presId="urn:microsoft.com/office/officeart/2005/8/layout/cycle4"/>
    <dgm:cxn modelId="{7E0F7DC6-9D65-4460-AB6F-C77E275879AD}" srcId="{30CD3DE4-3F9B-403F-8F34-34BE00866E6D}" destId="{F4C8CEAF-FBE8-4655-8D38-D57402064854}" srcOrd="2" destOrd="0" parTransId="{D7642521-7689-4F2F-8BF3-EA322DB86308}" sibTransId="{B2F8EF42-EEE9-4991-B612-079BFE410682}"/>
    <dgm:cxn modelId="{EF0D1D34-7CE0-407F-A240-089965CEB106}" type="presOf" srcId="{36AA191A-9522-47B5-A550-16CC8CD184A8}" destId="{B8941510-5E2F-42E0-9175-1D4C6252AB56}" srcOrd="0" destOrd="1" presId="urn:microsoft.com/office/officeart/2005/8/layout/cycle4"/>
    <dgm:cxn modelId="{A7D33223-E89F-40C3-A65D-59B9628C3656}" type="presOf" srcId="{30CD3DE4-3F9B-403F-8F34-34BE00866E6D}" destId="{5C49E6BA-CB0C-441C-8AB0-C297BBA88EA3}" srcOrd="0" destOrd="0" presId="urn:microsoft.com/office/officeart/2005/8/layout/cycle4"/>
    <dgm:cxn modelId="{76B010BA-14DF-4627-B332-C041903A8329}" type="presOf" srcId="{7FBD89D4-9B90-45B3-A449-1976CADBE57A}" destId="{B8941510-5E2F-42E0-9175-1D4C6252AB56}" srcOrd="0" destOrd="2" presId="urn:microsoft.com/office/officeart/2005/8/layout/cycle4"/>
    <dgm:cxn modelId="{12EF22C3-E81C-4431-A251-F4EF526419C4}" srcId="{668EB3FC-8492-4914-ACB1-507202B91B7A}" destId="{B837C5DD-1B64-439D-92E4-E926DA6F5E96}" srcOrd="3" destOrd="0" parTransId="{34FE63E1-C220-48F8-BC1C-B2B69638C41F}" sibTransId="{B8266C4D-F47C-4CE8-BF3D-3F353166E2B1}"/>
    <dgm:cxn modelId="{EF97DFF7-05CB-4666-B43E-6469C922AA10}" type="presOf" srcId="{A24DC256-16F3-4AF6-ADA2-C52A243A286F}" destId="{C4431C50-5006-4B9D-9004-D5021BF433B8}" srcOrd="1" destOrd="0" presId="urn:microsoft.com/office/officeart/2005/8/layout/cycle4"/>
    <dgm:cxn modelId="{393E525E-2A2C-478C-A3E6-06EBA3A9C927}" srcId="{668EB3FC-8492-4914-ACB1-507202B91B7A}" destId="{5CA6B4A8-E74B-45DA-B13C-09B2AD9FDDE2}" srcOrd="0" destOrd="0" parTransId="{F7040180-9390-4C40-88C3-9C22E33CAC38}" sibTransId="{D6B2AD05-556E-4D28-8A42-FBF7F58DD864}"/>
    <dgm:cxn modelId="{F3CD6D90-3F72-4237-B09C-56ED14C57F0D}" srcId="{E6777608-2960-4ACD-9E08-6ECD22365592}" destId="{7FBD89D4-9B90-45B3-A449-1976CADBE57A}" srcOrd="2" destOrd="0" parTransId="{1EC738BF-EE7D-4719-98DF-A733E1B54774}" sibTransId="{11CAEF28-FFF0-4FE7-80DD-C7FAFB966542}"/>
    <dgm:cxn modelId="{36DE637D-0ED7-42CB-BA2F-587C02D6FA84}" srcId="{30CD3DE4-3F9B-403F-8F34-34BE00866E6D}" destId="{B586339A-BA5B-4952-BDDE-10BB807A96E8}" srcOrd="0" destOrd="0" parTransId="{4D3EBB16-2088-40B3-991C-38759CDC654F}" sibTransId="{9E79DEE2-2B5B-4AB9-9819-1A9EE99E176E}"/>
    <dgm:cxn modelId="{DC391064-12F0-496B-82C8-E928FE03BB6A}" type="presOf" srcId="{A9BC212E-8239-4888-82B7-4F86D188532C}" destId="{B8941510-5E2F-42E0-9175-1D4C6252AB56}" srcOrd="0" destOrd="3" presId="urn:microsoft.com/office/officeart/2005/8/layout/cycle4"/>
    <dgm:cxn modelId="{A9AD1BB4-65B6-4A00-9C43-12745C55D6CE}" type="presOf" srcId="{C73556EC-4A33-47F1-ACFC-01DD6340BF29}" destId="{657F506A-3BCA-4E6B-B692-6B746D6F5E47}" srcOrd="1" destOrd="0" presId="urn:microsoft.com/office/officeart/2005/8/layout/cycle4"/>
    <dgm:cxn modelId="{E504462D-14FE-4D65-8B5E-E645C2F4AE9B}" type="presOf" srcId="{BAA366C9-A041-45B5-914A-885B1ECB1A44}" destId="{7B4286FF-FF16-40B2-AC0A-E70D7B4B1754}" srcOrd="0" destOrd="1" presId="urn:microsoft.com/office/officeart/2005/8/layout/cycle4"/>
    <dgm:cxn modelId="{F932AC71-708B-4428-AFDB-E19B8B864588}" type="presOf" srcId="{E6777608-2960-4ACD-9E08-6ECD22365592}" destId="{111C8B2B-6997-44E4-84F7-FC7A6E351EE4}" srcOrd="0" destOrd="0" presId="urn:microsoft.com/office/officeart/2005/8/layout/cycle4"/>
    <dgm:cxn modelId="{8B117BB4-CA7C-442B-AE5D-98ED7F387FDA}" type="presOf" srcId="{7FBD89D4-9B90-45B3-A449-1976CADBE57A}" destId="{C4431C50-5006-4B9D-9004-D5021BF433B8}" srcOrd="1" destOrd="2" presId="urn:microsoft.com/office/officeart/2005/8/layout/cycle4"/>
    <dgm:cxn modelId="{EF2C2A3F-CDE2-4B47-98C7-BB23AB3060C9}" type="presOf" srcId="{F4C8CEAF-FBE8-4655-8D38-D57402064854}" destId="{1448B572-8763-4C0D-9D9B-E437024BEB90}" srcOrd="1" destOrd="2" presId="urn:microsoft.com/office/officeart/2005/8/layout/cycle4"/>
    <dgm:cxn modelId="{9E03012D-FA78-4CC4-A936-36E9CD344903}" type="presOf" srcId="{C73556EC-4A33-47F1-ACFC-01DD6340BF29}" destId="{38477795-5597-4D02-9342-EB9149730FA3}" srcOrd="0" destOrd="0" presId="urn:microsoft.com/office/officeart/2005/8/layout/cycle4"/>
    <dgm:cxn modelId="{50DFF3B3-BE0E-43BB-A974-8A4B2E4F2121}" srcId="{B837C5DD-1B64-439D-92E4-E926DA6F5E96}" destId="{886E7303-4C9D-4197-B569-A0F1EE83C6D0}" srcOrd="1" destOrd="0" parTransId="{F1DAD54E-34DB-4B5A-88E6-F03C24081F22}" sibTransId="{02E834F5-EED7-4C16-8849-EA4891A6EC00}"/>
    <dgm:cxn modelId="{CAF67F0E-BF89-4812-96E9-8E2D7A0C5E07}" srcId="{E6777608-2960-4ACD-9E08-6ECD22365592}" destId="{A9BC212E-8239-4888-82B7-4F86D188532C}" srcOrd="3" destOrd="0" parTransId="{5B018AD6-B672-4C14-AF77-CDAA6CFDA938}" sibTransId="{FDC918CA-D8CB-4561-A6FE-85BC75428B78}"/>
    <dgm:cxn modelId="{2499E238-400E-495B-BF4B-C984EC826317}" type="presOf" srcId="{BBF9A13B-74E3-48F9-98FD-511A5A63DC60}" destId="{7B4286FF-FF16-40B2-AC0A-E70D7B4B1754}" srcOrd="0" destOrd="3" presId="urn:microsoft.com/office/officeart/2005/8/layout/cycle4"/>
    <dgm:cxn modelId="{8223F7E8-1C1F-432D-88B4-F05270DE5EF4}" type="presOf" srcId="{BAA366C9-A041-45B5-914A-885B1ECB1A44}" destId="{1448B572-8763-4C0D-9D9B-E437024BEB90}" srcOrd="1" destOrd="1" presId="urn:microsoft.com/office/officeart/2005/8/layout/cycle4"/>
    <dgm:cxn modelId="{85BF3FBF-1660-4CC4-BAD8-29D088CE9BA1}" type="presOf" srcId="{BBF9A13B-74E3-48F9-98FD-511A5A63DC60}" destId="{1448B572-8763-4C0D-9D9B-E437024BEB90}" srcOrd="1" destOrd="3" presId="urn:microsoft.com/office/officeart/2005/8/layout/cycle4"/>
    <dgm:cxn modelId="{443879F0-AD0E-49A0-A551-A1F150C3CB51}" type="presOf" srcId="{886E7303-4C9D-4197-B569-A0F1EE83C6D0}" destId="{0C86F999-FEF4-4843-B8A9-1480D63598E6}" srcOrd="0" destOrd="1" presId="urn:microsoft.com/office/officeart/2005/8/layout/cycle4"/>
    <dgm:cxn modelId="{976D2F58-E232-40ED-9CFC-617F705E7BE7}" type="presOf" srcId="{B837C5DD-1B64-439D-92E4-E926DA6F5E96}" destId="{ED7CCAC7-4D13-4089-B205-7094F780F1C7}" srcOrd="0" destOrd="0" presId="urn:microsoft.com/office/officeart/2005/8/layout/cycle4"/>
    <dgm:cxn modelId="{676A3EB3-0E60-47A6-B5FD-0BE1666991E2}" type="presOf" srcId="{A24DC256-16F3-4AF6-ADA2-C52A243A286F}" destId="{B8941510-5E2F-42E0-9175-1D4C6252AB56}" srcOrd="0" destOrd="0" presId="urn:microsoft.com/office/officeart/2005/8/layout/cycle4"/>
    <dgm:cxn modelId="{94FAC96B-FBA3-4DD5-956F-BCB16602A657}" srcId="{5CA6B4A8-E74B-45DA-B13C-09B2AD9FDDE2}" destId="{C73556EC-4A33-47F1-ACFC-01DD6340BF29}" srcOrd="0" destOrd="0" parTransId="{9C621068-691B-4883-8CB2-43C9039DE841}" sibTransId="{10356829-DA4C-429E-B3CC-1637B0E8AC2F}"/>
    <dgm:cxn modelId="{D456131C-42DF-4D8A-A523-13C07595C13E}" srcId="{B837C5DD-1B64-439D-92E4-E926DA6F5E96}" destId="{6AAC2B81-4331-4589-88F7-F50D4228E90C}" srcOrd="0" destOrd="0" parTransId="{78D9274D-2589-4E1F-8DEF-56B61C92B644}" sibTransId="{39601580-E12C-4DC5-B975-790546C69A7E}"/>
    <dgm:cxn modelId="{6351A409-1FCA-49E1-85C4-E3DCFBEC7514}" srcId="{E6777608-2960-4ACD-9E08-6ECD22365592}" destId="{A24DC256-16F3-4AF6-ADA2-C52A243A286F}" srcOrd="0" destOrd="0" parTransId="{B77EC757-45D8-4561-8C25-BC9346E7A069}" sibTransId="{A3411221-1266-4A33-9DFE-6875C9982D1E}"/>
    <dgm:cxn modelId="{8BE16DC2-C60D-44F5-8E6D-7AFD826E71D6}" srcId="{30CD3DE4-3F9B-403F-8F34-34BE00866E6D}" destId="{BAA366C9-A041-45B5-914A-885B1ECB1A44}" srcOrd="1" destOrd="0" parTransId="{2862A298-464F-4047-A3A6-E9DCCEEEC5F6}" sibTransId="{533343F7-A8FD-4CF1-AB76-F812D4FD3AA5}"/>
    <dgm:cxn modelId="{FDF2C573-54A2-4A10-8FCE-F58E4685DF71}" type="presOf" srcId="{36AA191A-9522-47B5-A550-16CC8CD184A8}" destId="{C4431C50-5006-4B9D-9004-D5021BF433B8}" srcOrd="1" destOrd="1" presId="urn:microsoft.com/office/officeart/2005/8/layout/cycle4"/>
    <dgm:cxn modelId="{2D0C6681-C8B9-4605-B277-46DF172C3E4B}" type="presOf" srcId="{5CA6B4A8-E74B-45DA-B13C-09B2AD9FDDE2}" destId="{5E417897-D503-4151-8D63-55E4A2049F48}" srcOrd="0" destOrd="0" presId="urn:microsoft.com/office/officeart/2005/8/layout/cycle4"/>
    <dgm:cxn modelId="{0E464B05-6E7E-4B7B-90F9-1E7B979E4AAB}" srcId="{30CD3DE4-3F9B-403F-8F34-34BE00866E6D}" destId="{BBF9A13B-74E3-48F9-98FD-511A5A63DC60}" srcOrd="3" destOrd="0" parTransId="{6B83098D-2321-4877-A547-82ACF9AD2825}" sibTransId="{F357904A-A8D8-4EAB-B887-34447BC08BED}"/>
    <dgm:cxn modelId="{B6935833-D606-429C-B06E-BF09E87D7B05}" type="presOf" srcId="{F4C8CEAF-FBE8-4655-8D38-D57402064854}" destId="{7B4286FF-FF16-40B2-AC0A-E70D7B4B1754}" srcOrd="0" destOrd="2" presId="urn:microsoft.com/office/officeart/2005/8/layout/cycle4"/>
    <dgm:cxn modelId="{67CA0F0C-A378-488A-BF3A-DCA237C684A5}" type="presOf" srcId="{6AAC2B81-4331-4589-88F7-F50D4228E90C}" destId="{81437ED8-586B-40D3-B6E5-3C95B0018D00}" srcOrd="1" destOrd="0" presId="urn:microsoft.com/office/officeart/2005/8/layout/cycle4"/>
    <dgm:cxn modelId="{3D6CA9E3-D37A-40BC-858A-3B78722C1664}" type="presOf" srcId="{A9BC212E-8239-4888-82B7-4F86D188532C}" destId="{C4431C50-5006-4B9D-9004-D5021BF433B8}" srcOrd="1" destOrd="3" presId="urn:microsoft.com/office/officeart/2005/8/layout/cycle4"/>
    <dgm:cxn modelId="{D93403BD-E3CF-4FBD-8F25-3C1C65475944}" type="presOf" srcId="{6AAC2B81-4331-4589-88F7-F50D4228E90C}" destId="{0C86F999-FEF4-4843-B8A9-1480D63598E6}" srcOrd="0" destOrd="0" presId="urn:microsoft.com/office/officeart/2005/8/layout/cycle4"/>
    <dgm:cxn modelId="{AB18A05F-065C-4165-9F4D-4DB660C30110}" srcId="{668EB3FC-8492-4914-ACB1-507202B91B7A}" destId="{E6777608-2960-4ACD-9E08-6ECD22365592}" srcOrd="1" destOrd="0" parTransId="{9D766216-C018-4BE5-A95A-2E8CFBBF7BE5}" sibTransId="{6830B793-F2DE-45BE-B35D-249979A24FEE}"/>
    <dgm:cxn modelId="{85ED8EEA-07E9-48D8-B230-EE540F069BCF}" srcId="{E6777608-2960-4ACD-9E08-6ECD22365592}" destId="{36AA191A-9522-47B5-A550-16CC8CD184A8}" srcOrd="1" destOrd="0" parTransId="{45FDCC74-163D-4000-9F20-528CE2D4758B}" sibTransId="{9EF7C18F-5007-424E-9FF2-F5C485627DEE}"/>
    <dgm:cxn modelId="{7A0424A6-482D-43E8-8D07-C54246A46F1F}" srcId="{668EB3FC-8492-4914-ACB1-507202B91B7A}" destId="{30CD3DE4-3F9B-403F-8F34-34BE00866E6D}" srcOrd="2" destOrd="0" parTransId="{2CCCD7E8-4E2E-4D10-8260-AF92121116FA}" sibTransId="{65180888-BD13-405F-B832-4A2CC34512E9}"/>
    <dgm:cxn modelId="{A9DA6DBF-AAAE-4A1C-B025-0C924FD81BEE}" type="presOf" srcId="{886E7303-4C9D-4197-B569-A0F1EE83C6D0}" destId="{81437ED8-586B-40D3-B6E5-3C95B0018D00}" srcOrd="1" destOrd="1" presId="urn:microsoft.com/office/officeart/2005/8/layout/cycle4"/>
    <dgm:cxn modelId="{A6F7CE55-0038-44FB-9DCD-202778FB7E52}" type="presParOf" srcId="{73B8FF75-BFA8-4F01-BBDF-28CE8C1C7A7A}" destId="{0EB1B868-FE1D-4AFE-8BFA-0516A6014E19}" srcOrd="0" destOrd="0" presId="urn:microsoft.com/office/officeart/2005/8/layout/cycle4"/>
    <dgm:cxn modelId="{09C9E7C4-889C-40CE-907B-955BAFE4D92E}" type="presParOf" srcId="{0EB1B868-FE1D-4AFE-8BFA-0516A6014E19}" destId="{8388DF8A-D23F-42FD-BE0C-F28662C3816D}" srcOrd="0" destOrd="0" presId="urn:microsoft.com/office/officeart/2005/8/layout/cycle4"/>
    <dgm:cxn modelId="{58DED65E-7767-49BE-B1F3-AECD2CFFE056}" type="presParOf" srcId="{8388DF8A-D23F-42FD-BE0C-F28662C3816D}" destId="{38477795-5597-4D02-9342-EB9149730FA3}" srcOrd="0" destOrd="0" presId="urn:microsoft.com/office/officeart/2005/8/layout/cycle4"/>
    <dgm:cxn modelId="{5B609692-F06D-4EBF-9C51-1D614490EE04}" type="presParOf" srcId="{8388DF8A-D23F-42FD-BE0C-F28662C3816D}" destId="{657F506A-3BCA-4E6B-B692-6B746D6F5E47}" srcOrd="1" destOrd="0" presId="urn:microsoft.com/office/officeart/2005/8/layout/cycle4"/>
    <dgm:cxn modelId="{2F617F4A-255C-4681-B81F-ECF33B59B32F}" type="presParOf" srcId="{0EB1B868-FE1D-4AFE-8BFA-0516A6014E19}" destId="{57AD3052-CB45-4ADC-91E0-442B770746B0}" srcOrd="1" destOrd="0" presId="urn:microsoft.com/office/officeart/2005/8/layout/cycle4"/>
    <dgm:cxn modelId="{BFE24744-7122-45EE-BC30-9319136A420B}" type="presParOf" srcId="{57AD3052-CB45-4ADC-91E0-442B770746B0}" destId="{B8941510-5E2F-42E0-9175-1D4C6252AB56}" srcOrd="0" destOrd="0" presId="urn:microsoft.com/office/officeart/2005/8/layout/cycle4"/>
    <dgm:cxn modelId="{F3AA2C3E-6410-4901-A161-A5AA553C1093}" type="presParOf" srcId="{57AD3052-CB45-4ADC-91E0-442B770746B0}" destId="{C4431C50-5006-4B9D-9004-D5021BF433B8}" srcOrd="1" destOrd="0" presId="urn:microsoft.com/office/officeart/2005/8/layout/cycle4"/>
    <dgm:cxn modelId="{18222CBF-1CEC-4968-8A76-BCE8F822DDA6}" type="presParOf" srcId="{0EB1B868-FE1D-4AFE-8BFA-0516A6014E19}" destId="{8BAC4BBC-6762-4C59-8A6D-E709368F3660}" srcOrd="2" destOrd="0" presId="urn:microsoft.com/office/officeart/2005/8/layout/cycle4"/>
    <dgm:cxn modelId="{BD0D8C19-5F93-4F3F-8D84-7DCE18895853}" type="presParOf" srcId="{8BAC4BBC-6762-4C59-8A6D-E709368F3660}" destId="{7B4286FF-FF16-40B2-AC0A-E70D7B4B1754}" srcOrd="0" destOrd="0" presId="urn:microsoft.com/office/officeart/2005/8/layout/cycle4"/>
    <dgm:cxn modelId="{AEB3FE54-4219-4CBC-A4D9-35494D7C0923}" type="presParOf" srcId="{8BAC4BBC-6762-4C59-8A6D-E709368F3660}" destId="{1448B572-8763-4C0D-9D9B-E437024BEB90}" srcOrd="1" destOrd="0" presId="urn:microsoft.com/office/officeart/2005/8/layout/cycle4"/>
    <dgm:cxn modelId="{E36C7ED1-3A48-4483-96CF-07F2F15C8CED}" type="presParOf" srcId="{0EB1B868-FE1D-4AFE-8BFA-0516A6014E19}" destId="{D59542DD-6A39-46CB-9B31-AF882663F652}" srcOrd="3" destOrd="0" presId="urn:microsoft.com/office/officeart/2005/8/layout/cycle4"/>
    <dgm:cxn modelId="{9F34A992-FF05-4404-BA04-F7EA67E4CBC5}" type="presParOf" srcId="{D59542DD-6A39-46CB-9B31-AF882663F652}" destId="{0C86F999-FEF4-4843-B8A9-1480D63598E6}" srcOrd="0" destOrd="0" presId="urn:microsoft.com/office/officeart/2005/8/layout/cycle4"/>
    <dgm:cxn modelId="{9EFD0756-D5DF-4EA8-8A1A-32FA93B08C3A}" type="presParOf" srcId="{D59542DD-6A39-46CB-9B31-AF882663F652}" destId="{81437ED8-586B-40D3-B6E5-3C95B0018D00}" srcOrd="1" destOrd="0" presId="urn:microsoft.com/office/officeart/2005/8/layout/cycle4"/>
    <dgm:cxn modelId="{22C243FB-7CCE-40F1-99AF-087F72E46C53}" type="presParOf" srcId="{0EB1B868-FE1D-4AFE-8BFA-0516A6014E19}" destId="{6C904B6F-C736-4AFB-80A6-3E0FCCAD2233}" srcOrd="4" destOrd="0" presId="urn:microsoft.com/office/officeart/2005/8/layout/cycle4"/>
    <dgm:cxn modelId="{19E9E3D7-6DC5-4DE7-97D0-6B341045E1C0}" type="presParOf" srcId="{73B8FF75-BFA8-4F01-BBDF-28CE8C1C7A7A}" destId="{F1591D35-B293-4135-BE6C-547291E180FE}" srcOrd="1" destOrd="0" presId="urn:microsoft.com/office/officeart/2005/8/layout/cycle4"/>
    <dgm:cxn modelId="{4954913F-CF0E-4B16-8097-C8CE1FEE651A}" type="presParOf" srcId="{F1591D35-B293-4135-BE6C-547291E180FE}" destId="{5E417897-D503-4151-8D63-55E4A2049F48}" srcOrd="0" destOrd="0" presId="urn:microsoft.com/office/officeart/2005/8/layout/cycle4"/>
    <dgm:cxn modelId="{0C701227-8747-459B-9686-BF4C7CBB5527}" type="presParOf" srcId="{F1591D35-B293-4135-BE6C-547291E180FE}" destId="{111C8B2B-6997-44E4-84F7-FC7A6E351EE4}" srcOrd="1" destOrd="0" presId="urn:microsoft.com/office/officeart/2005/8/layout/cycle4"/>
    <dgm:cxn modelId="{FD670A8B-798F-4ECC-8FFE-CD61EFBB6F03}" type="presParOf" srcId="{F1591D35-B293-4135-BE6C-547291E180FE}" destId="{5C49E6BA-CB0C-441C-8AB0-C297BBA88EA3}" srcOrd="2" destOrd="0" presId="urn:microsoft.com/office/officeart/2005/8/layout/cycle4"/>
    <dgm:cxn modelId="{190C2508-6692-4C7F-B9C5-21DC06BFEEEB}" type="presParOf" srcId="{F1591D35-B293-4135-BE6C-547291E180FE}" destId="{ED7CCAC7-4D13-4089-B205-7094F780F1C7}" srcOrd="3" destOrd="0" presId="urn:microsoft.com/office/officeart/2005/8/layout/cycle4"/>
    <dgm:cxn modelId="{05CB0399-D045-46E4-8CA2-9B4783550EAE}" type="presParOf" srcId="{F1591D35-B293-4135-BE6C-547291E180FE}" destId="{E4E01FFD-D981-412E-9C2C-38BFD6AD0149}" srcOrd="4" destOrd="0" presId="urn:microsoft.com/office/officeart/2005/8/layout/cycle4"/>
    <dgm:cxn modelId="{63630920-E1F5-4E41-84D5-F1048DC6BF2A}" type="presParOf" srcId="{73B8FF75-BFA8-4F01-BBDF-28CE8C1C7A7A}" destId="{23FB5CC1-260F-40BE-825A-6AE2F6E6B6AB}" srcOrd="2" destOrd="0" presId="urn:microsoft.com/office/officeart/2005/8/layout/cycle4"/>
    <dgm:cxn modelId="{303079E0-AFD6-4193-88D5-38720FBB84C3}" type="presParOf" srcId="{73B8FF75-BFA8-4F01-BBDF-28CE8C1C7A7A}" destId="{7EEBCAF0-5768-48B7-8C3D-C68BB02658D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8EB3FC-8492-4914-ACB1-507202B91B7A}" type="doc">
      <dgm:prSet loTypeId="urn:microsoft.com/office/officeart/2005/8/layout/cycle4" loCatId="cycle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5CA6B4A8-E74B-45DA-B13C-09B2AD9FDDE2}">
      <dgm:prSet phldrT="[Tekst]"/>
      <dgm:spPr>
        <a:xfrm>
          <a:off x="2024043" y="180959"/>
          <a:ext cx="2532335" cy="2532335"/>
        </a:xfrm>
        <a:prstGeom prst="pieWedg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Woonvorm</a:t>
          </a:r>
        </a:p>
      </dgm:t>
    </dgm:pt>
    <dgm:pt modelId="{F7040180-9390-4C40-88C3-9C22E33CAC38}" type="parTrans" cxnId="{393E525E-2A2C-478C-A3E6-06EBA3A9C927}">
      <dgm:prSet/>
      <dgm:spPr/>
      <dgm:t>
        <a:bodyPr/>
        <a:lstStyle/>
        <a:p>
          <a:endParaRPr lang="nl-NL"/>
        </a:p>
      </dgm:t>
    </dgm:pt>
    <dgm:pt modelId="{D6B2AD05-556E-4D28-8A42-FBF7F58DD864}" type="sibTrans" cxnId="{393E525E-2A2C-478C-A3E6-06EBA3A9C927}">
      <dgm:prSet/>
      <dgm:spPr/>
      <dgm:t>
        <a:bodyPr/>
        <a:lstStyle/>
        <a:p>
          <a:endParaRPr lang="nl-NL"/>
        </a:p>
      </dgm:t>
    </dgm:pt>
    <dgm:pt modelId="{C73556EC-4A33-47F1-ACFC-01DD6340BF29}">
      <dgm:prSet phldrT="[Tekst]" custT="1"/>
      <dgm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Rolstoeltoegankelijke groepswoning met 6 plaatsen in Sint-Truiden</a:t>
          </a:r>
        </a:p>
      </dgm:t>
    </dgm:pt>
    <dgm:pt modelId="{9C621068-691B-4883-8CB2-43C9039DE841}" type="parTrans" cxnId="{94FAC96B-FBA3-4DD5-956F-BCB16602A657}">
      <dgm:prSet/>
      <dgm:spPr/>
      <dgm:t>
        <a:bodyPr/>
        <a:lstStyle/>
        <a:p>
          <a:endParaRPr lang="nl-NL"/>
        </a:p>
      </dgm:t>
    </dgm:pt>
    <dgm:pt modelId="{10356829-DA4C-429E-B3CC-1637B0E8AC2F}" type="sibTrans" cxnId="{94FAC96B-FBA3-4DD5-956F-BCB16602A657}">
      <dgm:prSet/>
      <dgm:spPr/>
      <dgm:t>
        <a:bodyPr/>
        <a:lstStyle/>
        <a:p>
          <a:endParaRPr lang="nl-NL"/>
        </a:p>
      </dgm:t>
    </dgm:pt>
    <dgm:pt modelId="{E6777608-2960-4ACD-9E08-6ECD22365592}">
      <dgm:prSet phldrT="[Tekst]"/>
      <dgm:spPr>
        <a:xfrm rot="5400000">
          <a:off x="4673346" y="180959"/>
          <a:ext cx="2532335" cy="2532335"/>
        </a:xfrm>
        <a:prstGeom prst="pieWedge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Doelgroep</a:t>
          </a:r>
        </a:p>
      </dgm:t>
    </dgm:pt>
    <dgm:pt modelId="{9D766216-C018-4BE5-A95A-2E8CFBBF7BE5}" type="parTrans" cxnId="{AB18A05F-065C-4165-9F4D-4DB660C30110}">
      <dgm:prSet/>
      <dgm:spPr/>
      <dgm:t>
        <a:bodyPr/>
        <a:lstStyle/>
        <a:p>
          <a:endParaRPr lang="nl-NL"/>
        </a:p>
      </dgm:t>
    </dgm:pt>
    <dgm:pt modelId="{6830B793-F2DE-45BE-B35D-249979A24FEE}" type="sibTrans" cxnId="{AB18A05F-065C-4165-9F4D-4DB660C30110}">
      <dgm:prSet/>
      <dgm:spPr/>
      <dgm:t>
        <a:bodyPr/>
        <a:lstStyle/>
        <a:p>
          <a:endParaRPr lang="nl-NL"/>
        </a:p>
      </dgm:t>
    </dgm:pt>
    <dgm:pt modelId="{A24DC256-16F3-4AF6-ADA2-C52A243A286F}">
      <dgm:prSet phldrT="[Tekst]" custT="1"/>
      <dgm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Bewoners die meer lichamelijke opvolging nodig hebben (geen 24/24u)</a:t>
          </a:r>
        </a:p>
      </dgm:t>
    </dgm:pt>
    <dgm:pt modelId="{B77EC757-45D8-4561-8C25-BC9346E7A069}" type="parTrans" cxnId="{6351A409-1FCA-49E1-85C4-E3DCFBEC7514}">
      <dgm:prSet/>
      <dgm:spPr/>
      <dgm:t>
        <a:bodyPr/>
        <a:lstStyle/>
        <a:p>
          <a:endParaRPr lang="nl-NL"/>
        </a:p>
      </dgm:t>
    </dgm:pt>
    <dgm:pt modelId="{A3411221-1266-4A33-9DFE-6875C9982D1E}" type="sibTrans" cxnId="{6351A409-1FCA-49E1-85C4-E3DCFBEC7514}">
      <dgm:prSet/>
      <dgm:spPr/>
      <dgm:t>
        <a:bodyPr/>
        <a:lstStyle/>
        <a:p>
          <a:endParaRPr lang="nl-NL"/>
        </a:p>
      </dgm:t>
    </dgm:pt>
    <dgm:pt modelId="{30CD3DE4-3F9B-403F-8F34-34BE00866E6D}">
      <dgm:prSet phldrT="[Tekst]"/>
      <dgm:spPr>
        <a:xfrm rot="10800000">
          <a:off x="4682867" y="3163644"/>
          <a:ext cx="2532335" cy="2532335"/>
        </a:xfrm>
        <a:prstGeom prst="pieWedge">
          <a:avLst/>
        </a:prstGeom>
        <a:solidFill>
          <a:srgbClr val="4472C4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Externe ondersteuning</a:t>
          </a:r>
        </a:p>
      </dgm:t>
    </dgm:pt>
    <dgm:pt modelId="{2CCCD7E8-4E2E-4D10-8260-AF92121116FA}" type="parTrans" cxnId="{7A0424A6-482D-43E8-8D07-C54246A46F1F}">
      <dgm:prSet/>
      <dgm:spPr/>
      <dgm:t>
        <a:bodyPr/>
        <a:lstStyle/>
        <a:p>
          <a:endParaRPr lang="nl-NL"/>
        </a:p>
      </dgm:t>
    </dgm:pt>
    <dgm:pt modelId="{65180888-BD13-405F-B832-4A2CC34512E9}" type="sibTrans" cxnId="{7A0424A6-482D-43E8-8D07-C54246A46F1F}">
      <dgm:prSet/>
      <dgm:spPr/>
      <dgm:t>
        <a:bodyPr/>
        <a:lstStyle/>
        <a:p>
          <a:endParaRPr lang="nl-NL"/>
        </a:p>
      </dgm:t>
    </dgm:pt>
    <dgm:pt modelId="{B586339A-BA5B-4952-BDDE-10BB807A96E8}">
      <dgm:prSet phldrT="[Tekst]" custT="1"/>
      <dgm:spPr>
        <a:xfrm>
          <a:off x="5536739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Gezinshulp: dagelijks</a:t>
          </a:r>
        </a:p>
      </dgm:t>
    </dgm:pt>
    <dgm:pt modelId="{4D3EBB16-2088-40B3-991C-38759CDC654F}" type="parTrans" cxnId="{36DE637D-0ED7-42CB-BA2F-587C02D6FA84}">
      <dgm:prSet/>
      <dgm:spPr/>
      <dgm:t>
        <a:bodyPr/>
        <a:lstStyle/>
        <a:p>
          <a:endParaRPr lang="nl-NL"/>
        </a:p>
      </dgm:t>
    </dgm:pt>
    <dgm:pt modelId="{9E79DEE2-2B5B-4AB9-9819-1A9EE99E176E}" type="sibTrans" cxnId="{36DE637D-0ED7-42CB-BA2F-587C02D6FA84}">
      <dgm:prSet/>
      <dgm:spPr/>
      <dgm:t>
        <a:bodyPr/>
        <a:lstStyle/>
        <a:p>
          <a:endParaRPr lang="nl-NL"/>
        </a:p>
      </dgm:t>
    </dgm:pt>
    <dgm:pt modelId="{B837C5DD-1B64-439D-92E4-E926DA6F5E96}">
      <dgm:prSet phldrT="[Tekst]"/>
      <dgm:spPr>
        <a:xfrm rot="16200000">
          <a:off x="2033565" y="3163644"/>
          <a:ext cx="2532335" cy="2532335"/>
        </a:xfrm>
        <a:prstGeom prst="pieWedge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Begeleiding</a:t>
          </a:r>
        </a:p>
      </dgm:t>
    </dgm:pt>
    <dgm:pt modelId="{34FE63E1-C220-48F8-BC1C-B2B69638C41F}" type="parTrans" cxnId="{12EF22C3-E81C-4431-A251-F4EF526419C4}">
      <dgm:prSet/>
      <dgm:spPr/>
      <dgm:t>
        <a:bodyPr/>
        <a:lstStyle/>
        <a:p>
          <a:endParaRPr lang="nl-NL"/>
        </a:p>
      </dgm:t>
    </dgm:pt>
    <dgm:pt modelId="{B8266C4D-F47C-4CE8-BF3D-3F353166E2B1}" type="sibTrans" cxnId="{12EF22C3-E81C-4431-A251-F4EF526419C4}">
      <dgm:prSet/>
      <dgm:spPr/>
      <dgm:t>
        <a:bodyPr/>
        <a:lstStyle/>
        <a:p>
          <a:endParaRPr lang="nl-NL"/>
        </a:p>
      </dgm:t>
    </dgm:pt>
    <dgm:pt modelId="{6AAC2B81-4331-4589-88F7-F50D4228E90C}">
      <dgm:prSet phldrT="[Tekst]" custT="1"/>
      <dgm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BE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Twee </a:t>
          </a:r>
          <a:r>
            <a:rPr lang="nl-BE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vaste </a:t>
          </a:r>
          <a:r>
            <a:rPr lang="nl-BE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begeleiders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8D9274D-2589-4E1F-8DEF-56B61C92B644}" type="parTrans" cxnId="{D456131C-42DF-4D8A-A523-13C07595C13E}">
      <dgm:prSet/>
      <dgm:spPr/>
      <dgm:t>
        <a:bodyPr/>
        <a:lstStyle/>
        <a:p>
          <a:endParaRPr lang="nl-NL"/>
        </a:p>
      </dgm:t>
    </dgm:pt>
    <dgm:pt modelId="{39601580-E12C-4DC5-B975-790546C69A7E}" type="sibTrans" cxnId="{D456131C-42DF-4D8A-A523-13C07595C13E}">
      <dgm:prSet/>
      <dgm:spPr/>
      <dgm:t>
        <a:bodyPr/>
        <a:lstStyle/>
        <a:p>
          <a:endParaRPr lang="nl-NL"/>
        </a:p>
      </dgm:t>
    </dgm:pt>
    <dgm:pt modelId="{27401F3F-3CD5-4847-AAEF-18FDF2794DF4}">
      <dgm:prSet phldrT="[Tekst]" custT="1"/>
      <dgm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Wekelijks overlegmoment met netwerk</a:t>
          </a:r>
        </a:p>
      </dgm:t>
    </dgm:pt>
    <dgm:pt modelId="{4A59A101-A1D8-421B-8BB9-F9DB1A8360C2}" type="parTrans" cxnId="{19793515-D90F-496D-90E9-9156C575C57E}">
      <dgm:prSet/>
      <dgm:spPr/>
      <dgm:t>
        <a:bodyPr/>
        <a:lstStyle/>
        <a:p>
          <a:endParaRPr lang="nl-NL"/>
        </a:p>
      </dgm:t>
    </dgm:pt>
    <dgm:pt modelId="{5438A3A6-8501-4A34-8FCE-1BE334D80A9E}" type="sibTrans" cxnId="{19793515-D90F-496D-90E9-9156C575C57E}">
      <dgm:prSet/>
      <dgm:spPr/>
      <dgm:t>
        <a:bodyPr/>
        <a:lstStyle/>
        <a:p>
          <a:endParaRPr lang="nl-NL"/>
        </a:p>
      </dgm:t>
    </dgm:pt>
    <dgm:pt modelId="{25428DB0-A24C-4FAC-A61B-A23C1A4ED601}">
      <dgm:prSet phldrT="[Tekst]" custT="1"/>
      <dgm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Begeleidingsmomenten aangepast aan noden bewoners</a:t>
          </a:r>
        </a:p>
      </dgm:t>
    </dgm:pt>
    <dgm:pt modelId="{37498B82-0917-4179-BD19-0F9A971F8CCC}" type="parTrans" cxnId="{BCB00369-FB15-4014-8C00-C6FE281CCF40}">
      <dgm:prSet/>
      <dgm:spPr/>
      <dgm:t>
        <a:bodyPr/>
        <a:lstStyle/>
        <a:p>
          <a:endParaRPr lang="nl-NL"/>
        </a:p>
      </dgm:t>
    </dgm:pt>
    <dgm:pt modelId="{63AAE098-2AF9-40F9-AB72-D19989DD66AA}" type="sibTrans" cxnId="{BCB00369-FB15-4014-8C00-C6FE281CCF40}">
      <dgm:prSet/>
      <dgm:spPr/>
      <dgm:t>
        <a:bodyPr/>
        <a:lstStyle/>
        <a:p>
          <a:endParaRPr lang="nl-NL"/>
        </a:p>
      </dgm:t>
    </dgm:pt>
    <dgm:pt modelId="{740B10DB-67C7-40AC-9C06-D0870987C0D3}">
      <dgm:prSet phldrT="[Tekst]" custT="1"/>
      <dgm:spPr>
        <a:xfrm>
          <a:off x="5536739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Thuisverpleging: 2x per dag</a:t>
          </a:r>
        </a:p>
      </dgm:t>
    </dgm:pt>
    <dgm:pt modelId="{0D2912F9-42A1-4317-8009-986E484BC995}" type="parTrans" cxnId="{D7A39639-8150-46D3-A46B-11077C6B3F9B}">
      <dgm:prSet/>
      <dgm:spPr/>
      <dgm:t>
        <a:bodyPr/>
        <a:lstStyle/>
        <a:p>
          <a:endParaRPr lang="nl-NL"/>
        </a:p>
      </dgm:t>
    </dgm:pt>
    <dgm:pt modelId="{26B4474C-2C21-4578-BF69-5646E03B38E6}" type="sibTrans" cxnId="{D7A39639-8150-46D3-A46B-11077C6B3F9B}">
      <dgm:prSet/>
      <dgm:spPr/>
      <dgm:t>
        <a:bodyPr/>
        <a:lstStyle/>
        <a:p>
          <a:endParaRPr lang="nl-NL"/>
        </a:p>
      </dgm:t>
    </dgm:pt>
    <dgm:pt modelId="{D950C7B9-D5DC-4369-994A-46C28290EBC5}">
      <dgm:prSet phldrT="[Tekst]" custT="1"/>
      <dgm:spPr>
        <a:xfrm>
          <a:off x="5536739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Poetshulp: 2x per week</a:t>
          </a:r>
        </a:p>
      </dgm:t>
    </dgm:pt>
    <dgm:pt modelId="{070F39BA-D869-49AA-8996-B6CFBF5D29E4}" type="parTrans" cxnId="{B519EEE5-C9F1-4D05-83DA-5CA5687EC58C}">
      <dgm:prSet/>
      <dgm:spPr/>
      <dgm:t>
        <a:bodyPr/>
        <a:lstStyle/>
        <a:p>
          <a:endParaRPr lang="nl-NL"/>
        </a:p>
      </dgm:t>
    </dgm:pt>
    <dgm:pt modelId="{648EE87B-847C-4262-A5B9-79174D3BE785}" type="sibTrans" cxnId="{B519EEE5-C9F1-4D05-83DA-5CA5687EC58C}">
      <dgm:prSet/>
      <dgm:spPr/>
      <dgm:t>
        <a:bodyPr/>
        <a:lstStyle/>
        <a:p>
          <a:endParaRPr lang="nl-NL"/>
        </a:p>
      </dgm:t>
    </dgm:pt>
    <dgm:pt modelId="{DE117A9C-CA7C-4ED5-AE2B-A809E21A6DAB}">
      <dgm:prSet phldrT="[Tekst]" custT="1"/>
      <dgm:spPr>
        <a:xfrm>
          <a:off x="5536739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Maandelijks huisarts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F8C222C-C89E-42EB-8EF6-EB76F388810D}" type="parTrans" cxnId="{E3BA11D4-F548-4A54-A4E9-67E1F721DBBB}">
      <dgm:prSet/>
      <dgm:spPr/>
      <dgm:t>
        <a:bodyPr/>
        <a:lstStyle/>
        <a:p>
          <a:endParaRPr lang="nl-NL"/>
        </a:p>
      </dgm:t>
    </dgm:pt>
    <dgm:pt modelId="{C1450704-64F0-444C-85BF-430B604B9589}" type="sibTrans" cxnId="{E3BA11D4-F548-4A54-A4E9-67E1F721DBBB}">
      <dgm:prSet/>
      <dgm:spPr/>
      <dgm:t>
        <a:bodyPr/>
        <a:lstStyle/>
        <a:p>
          <a:endParaRPr lang="nl-NL"/>
        </a:p>
      </dgm:t>
    </dgm:pt>
    <dgm:pt modelId="{73B8FF75-BFA8-4F01-BBDF-28CE8C1C7A7A}" type="pres">
      <dgm:prSet presAssocID="{668EB3FC-8492-4914-ACB1-507202B91B7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EB1B868-FE1D-4AFE-8BFA-0516A6014E19}" type="pres">
      <dgm:prSet presAssocID="{668EB3FC-8492-4914-ACB1-507202B91B7A}" presName="children" presStyleCnt="0"/>
      <dgm:spPr/>
      <dgm:t>
        <a:bodyPr/>
        <a:lstStyle/>
        <a:p>
          <a:endParaRPr lang="nl-NL"/>
        </a:p>
      </dgm:t>
    </dgm:pt>
    <dgm:pt modelId="{8388DF8A-D23F-42FD-BE0C-F28662C3816D}" type="pres">
      <dgm:prSet presAssocID="{668EB3FC-8492-4914-ACB1-507202B91B7A}" presName="child1group" presStyleCnt="0"/>
      <dgm:spPr/>
      <dgm:t>
        <a:bodyPr/>
        <a:lstStyle/>
        <a:p>
          <a:endParaRPr lang="nl-NL"/>
        </a:p>
      </dgm:t>
    </dgm:pt>
    <dgm:pt modelId="{38477795-5597-4D02-9342-EB9149730FA3}" type="pres">
      <dgm:prSet presAssocID="{668EB3FC-8492-4914-ACB1-507202B91B7A}" presName="child1" presStyleLbl="bgAcc1" presStyleIdx="0" presStyleCnt="4" custLinFactNeighborY="-2545"/>
      <dgm:spPr/>
      <dgm:t>
        <a:bodyPr/>
        <a:lstStyle/>
        <a:p>
          <a:endParaRPr lang="nl-NL"/>
        </a:p>
      </dgm:t>
    </dgm:pt>
    <dgm:pt modelId="{657F506A-3BCA-4E6B-B692-6B746D6F5E47}" type="pres">
      <dgm:prSet presAssocID="{668EB3FC-8492-4914-ACB1-507202B91B7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AD3052-CB45-4ADC-91E0-442B770746B0}" type="pres">
      <dgm:prSet presAssocID="{668EB3FC-8492-4914-ACB1-507202B91B7A}" presName="child2group" presStyleCnt="0"/>
      <dgm:spPr/>
      <dgm:t>
        <a:bodyPr/>
        <a:lstStyle/>
        <a:p>
          <a:endParaRPr lang="nl-NL"/>
        </a:p>
      </dgm:t>
    </dgm:pt>
    <dgm:pt modelId="{B8941510-5E2F-42E0-9175-1D4C6252AB56}" type="pres">
      <dgm:prSet presAssocID="{668EB3FC-8492-4914-ACB1-507202B91B7A}" presName="child2" presStyleLbl="bgAcc1" presStyleIdx="1" presStyleCnt="4" custLinFactNeighborY="0"/>
      <dgm:spPr/>
      <dgm:t>
        <a:bodyPr/>
        <a:lstStyle/>
        <a:p>
          <a:endParaRPr lang="nl-NL"/>
        </a:p>
      </dgm:t>
    </dgm:pt>
    <dgm:pt modelId="{C4431C50-5006-4B9D-9004-D5021BF433B8}" type="pres">
      <dgm:prSet presAssocID="{668EB3FC-8492-4914-ACB1-507202B91B7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AC4BBC-6762-4C59-8A6D-E709368F3660}" type="pres">
      <dgm:prSet presAssocID="{668EB3FC-8492-4914-ACB1-507202B91B7A}" presName="child3group" presStyleCnt="0"/>
      <dgm:spPr/>
      <dgm:t>
        <a:bodyPr/>
        <a:lstStyle/>
        <a:p>
          <a:endParaRPr lang="nl-NL"/>
        </a:p>
      </dgm:t>
    </dgm:pt>
    <dgm:pt modelId="{7B4286FF-FF16-40B2-AC0A-E70D7B4B1754}" type="pres">
      <dgm:prSet presAssocID="{668EB3FC-8492-4914-ACB1-507202B91B7A}" presName="child3" presStyleLbl="bgAcc1" presStyleIdx="2" presStyleCnt="4" custLinFactNeighborX="2888" custLinFactNeighborY="494"/>
      <dgm:spPr/>
      <dgm:t>
        <a:bodyPr/>
        <a:lstStyle/>
        <a:p>
          <a:endParaRPr lang="nl-NL"/>
        </a:p>
      </dgm:t>
    </dgm:pt>
    <dgm:pt modelId="{1448B572-8763-4C0D-9D9B-E437024BEB90}" type="pres">
      <dgm:prSet presAssocID="{668EB3FC-8492-4914-ACB1-507202B91B7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9542DD-6A39-46CB-9B31-AF882663F652}" type="pres">
      <dgm:prSet presAssocID="{668EB3FC-8492-4914-ACB1-507202B91B7A}" presName="child4group" presStyleCnt="0"/>
      <dgm:spPr/>
      <dgm:t>
        <a:bodyPr/>
        <a:lstStyle/>
        <a:p>
          <a:endParaRPr lang="nl-NL"/>
        </a:p>
      </dgm:t>
    </dgm:pt>
    <dgm:pt modelId="{0C86F999-FEF4-4843-B8A9-1480D63598E6}" type="pres">
      <dgm:prSet presAssocID="{668EB3FC-8492-4914-ACB1-507202B91B7A}" presName="child4" presStyleLbl="bgAcc1" presStyleIdx="3" presStyleCnt="4" custLinFactNeighborX="330" custLinFactNeighborY="-509"/>
      <dgm:spPr/>
      <dgm:t>
        <a:bodyPr/>
        <a:lstStyle/>
        <a:p>
          <a:endParaRPr lang="nl-NL"/>
        </a:p>
      </dgm:t>
    </dgm:pt>
    <dgm:pt modelId="{81437ED8-586B-40D3-B6E5-3C95B0018D00}" type="pres">
      <dgm:prSet presAssocID="{668EB3FC-8492-4914-ACB1-507202B91B7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C904B6F-C736-4AFB-80A6-3E0FCCAD2233}" type="pres">
      <dgm:prSet presAssocID="{668EB3FC-8492-4914-ACB1-507202B91B7A}" presName="childPlaceholder" presStyleCnt="0"/>
      <dgm:spPr/>
      <dgm:t>
        <a:bodyPr/>
        <a:lstStyle/>
        <a:p>
          <a:endParaRPr lang="nl-NL"/>
        </a:p>
      </dgm:t>
    </dgm:pt>
    <dgm:pt modelId="{F1591D35-B293-4135-BE6C-547291E180FE}" type="pres">
      <dgm:prSet presAssocID="{668EB3FC-8492-4914-ACB1-507202B91B7A}" presName="circle" presStyleCnt="0"/>
      <dgm:spPr/>
      <dgm:t>
        <a:bodyPr/>
        <a:lstStyle/>
        <a:p>
          <a:endParaRPr lang="nl-NL"/>
        </a:p>
      </dgm:t>
    </dgm:pt>
    <dgm:pt modelId="{5E417897-D503-4151-8D63-55E4A2049F48}" type="pres">
      <dgm:prSet presAssocID="{668EB3FC-8492-4914-ACB1-507202B91B7A}" presName="quadrant1" presStyleLbl="node1" presStyleIdx="0" presStyleCnt="4" custLinFactNeighborY="-601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1C8B2B-6997-44E4-84F7-FC7A6E351EE4}" type="pres">
      <dgm:prSet presAssocID="{668EB3FC-8492-4914-ACB1-507202B91B7A}" presName="quadrant2" presStyleLbl="node1" presStyleIdx="1" presStyleCnt="4" custLinFactNeighborY="-601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C49E6BA-CB0C-441C-8AB0-C297BBA88EA3}" type="pres">
      <dgm:prSet presAssocID="{668EB3FC-8492-4914-ACB1-507202B91B7A}" presName="quadrant3" presStyleLbl="node1" presStyleIdx="2" presStyleCnt="4" custLinFactNeighborX="376" custLinFactNeighborY="714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D7CCAC7-4D13-4089-B205-7094F780F1C7}" type="pres">
      <dgm:prSet presAssocID="{668EB3FC-8492-4914-ACB1-507202B91B7A}" presName="quadrant4" presStyleLbl="node1" presStyleIdx="3" presStyleCnt="4" custLinFactNeighborX="376" custLinFactNeighborY="714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E01FFD-D981-412E-9C2C-38BFD6AD0149}" type="pres">
      <dgm:prSet presAssocID="{668EB3FC-8492-4914-ACB1-507202B91B7A}" presName="quadrantPlaceholder" presStyleCnt="0"/>
      <dgm:spPr/>
      <dgm:t>
        <a:bodyPr/>
        <a:lstStyle/>
        <a:p>
          <a:endParaRPr lang="nl-NL"/>
        </a:p>
      </dgm:t>
    </dgm:pt>
    <dgm:pt modelId="{23FB5CC1-260F-40BE-825A-6AE2F6E6B6AB}" type="pres">
      <dgm:prSet presAssocID="{668EB3FC-8492-4914-ACB1-507202B91B7A}" presName="center1" presStyleLbl="fgShp" presStyleIdx="0" presStyleCnt="2"/>
      <dgm:spPr>
        <a:xfrm>
          <a:off x="4177698" y="2397823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nl-NL"/>
        </a:p>
      </dgm:t>
    </dgm:pt>
    <dgm:pt modelId="{7EEBCAF0-5768-48B7-8C3D-C68BB02658D9}" type="pres">
      <dgm:prSet presAssocID="{668EB3FC-8492-4914-ACB1-507202B91B7A}" presName="center2" presStyleLbl="fgShp" presStyleIdx="1" presStyleCnt="2"/>
      <dgm:spPr>
        <a:xfrm rot="10800000">
          <a:off x="4177698" y="2690241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nl-NL"/>
        </a:p>
      </dgm:t>
    </dgm:pt>
  </dgm:ptLst>
  <dgm:cxnLst>
    <dgm:cxn modelId="{B7A1045C-D8FE-463D-952C-574318482B52}" type="presOf" srcId="{A24DC256-16F3-4AF6-ADA2-C52A243A286F}" destId="{C4431C50-5006-4B9D-9004-D5021BF433B8}" srcOrd="1" destOrd="0" presId="urn:microsoft.com/office/officeart/2005/8/layout/cycle4"/>
    <dgm:cxn modelId="{A9BFA000-D3DF-44CB-8582-1D22991AD5CD}" type="presOf" srcId="{6AAC2B81-4331-4589-88F7-F50D4228E90C}" destId="{0C86F999-FEF4-4843-B8A9-1480D63598E6}" srcOrd="0" destOrd="0" presId="urn:microsoft.com/office/officeart/2005/8/layout/cycle4"/>
    <dgm:cxn modelId="{0A589426-3EF2-4149-A080-EAB36D153EE8}" type="presOf" srcId="{27401F3F-3CD5-4847-AAEF-18FDF2794DF4}" destId="{81437ED8-586B-40D3-B6E5-3C95B0018D00}" srcOrd="1" destOrd="1" presId="urn:microsoft.com/office/officeart/2005/8/layout/cycle4"/>
    <dgm:cxn modelId="{12EF22C3-E81C-4431-A251-F4EF526419C4}" srcId="{668EB3FC-8492-4914-ACB1-507202B91B7A}" destId="{B837C5DD-1B64-439D-92E4-E926DA6F5E96}" srcOrd="3" destOrd="0" parTransId="{34FE63E1-C220-48F8-BC1C-B2B69638C41F}" sibTransId="{B8266C4D-F47C-4CE8-BF3D-3F353166E2B1}"/>
    <dgm:cxn modelId="{1C5DD942-A1BA-4784-BCBB-CC77B996BDA9}" type="presOf" srcId="{C73556EC-4A33-47F1-ACFC-01DD6340BF29}" destId="{657F506A-3BCA-4E6B-B692-6B746D6F5E47}" srcOrd="1" destOrd="0" presId="urn:microsoft.com/office/officeart/2005/8/layout/cycle4"/>
    <dgm:cxn modelId="{D7A39639-8150-46D3-A46B-11077C6B3F9B}" srcId="{30CD3DE4-3F9B-403F-8F34-34BE00866E6D}" destId="{740B10DB-67C7-40AC-9C06-D0870987C0D3}" srcOrd="1" destOrd="0" parTransId="{0D2912F9-42A1-4317-8009-986E484BC995}" sibTransId="{26B4474C-2C21-4578-BF69-5646E03B38E6}"/>
    <dgm:cxn modelId="{EAF04E74-ADE7-4E09-9EE2-B68FAB99409C}" type="presOf" srcId="{B586339A-BA5B-4952-BDDE-10BB807A96E8}" destId="{7B4286FF-FF16-40B2-AC0A-E70D7B4B1754}" srcOrd="0" destOrd="0" presId="urn:microsoft.com/office/officeart/2005/8/layout/cycle4"/>
    <dgm:cxn modelId="{393E525E-2A2C-478C-A3E6-06EBA3A9C927}" srcId="{668EB3FC-8492-4914-ACB1-507202B91B7A}" destId="{5CA6B4A8-E74B-45DA-B13C-09B2AD9FDDE2}" srcOrd="0" destOrd="0" parTransId="{F7040180-9390-4C40-88C3-9C22E33CAC38}" sibTransId="{D6B2AD05-556E-4D28-8A42-FBF7F58DD864}"/>
    <dgm:cxn modelId="{D66239C0-7C6D-46AD-BA86-CF16352A7773}" type="presOf" srcId="{25428DB0-A24C-4FAC-A61B-A23C1A4ED601}" destId="{81437ED8-586B-40D3-B6E5-3C95B0018D00}" srcOrd="1" destOrd="2" presId="urn:microsoft.com/office/officeart/2005/8/layout/cycle4"/>
    <dgm:cxn modelId="{CC99E32A-7093-42C8-91C7-0EC0D02B6AED}" type="presOf" srcId="{A24DC256-16F3-4AF6-ADA2-C52A243A286F}" destId="{B8941510-5E2F-42E0-9175-1D4C6252AB56}" srcOrd="0" destOrd="0" presId="urn:microsoft.com/office/officeart/2005/8/layout/cycle4"/>
    <dgm:cxn modelId="{36DE637D-0ED7-42CB-BA2F-587C02D6FA84}" srcId="{30CD3DE4-3F9B-403F-8F34-34BE00866E6D}" destId="{B586339A-BA5B-4952-BDDE-10BB807A96E8}" srcOrd="0" destOrd="0" parTransId="{4D3EBB16-2088-40B3-991C-38759CDC654F}" sibTransId="{9E79DEE2-2B5B-4AB9-9819-1A9EE99E176E}"/>
    <dgm:cxn modelId="{EBB44F83-16CE-441F-80FF-7D70262067D9}" type="presOf" srcId="{25428DB0-A24C-4FAC-A61B-A23C1A4ED601}" destId="{0C86F999-FEF4-4843-B8A9-1480D63598E6}" srcOrd="0" destOrd="2" presId="urn:microsoft.com/office/officeart/2005/8/layout/cycle4"/>
    <dgm:cxn modelId="{B519EEE5-C9F1-4D05-83DA-5CA5687EC58C}" srcId="{30CD3DE4-3F9B-403F-8F34-34BE00866E6D}" destId="{D950C7B9-D5DC-4369-994A-46C28290EBC5}" srcOrd="2" destOrd="0" parTransId="{070F39BA-D869-49AA-8996-B6CFBF5D29E4}" sibTransId="{648EE87B-847C-4262-A5B9-79174D3BE785}"/>
    <dgm:cxn modelId="{2192182E-DC61-414A-ACD1-5C06DF73966A}" type="presOf" srcId="{B586339A-BA5B-4952-BDDE-10BB807A96E8}" destId="{1448B572-8763-4C0D-9D9B-E437024BEB90}" srcOrd="1" destOrd="0" presId="urn:microsoft.com/office/officeart/2005/8/layout/cycle4"/>
    <dgm:cxn modelId="{BCB00369-FB15-4014-8C00-C6FE281CCF40}" srcId="{B837C5DD-1B64-439D-92E4-E926DA6F5E96}" destId="{25428DB0-A24C-4FAC-A61B-A23C1A4ED601}" srcOrd="2" destOrd="0" parTransId="{37498B82-0917-4179-BD19-0F9A971F8CCC}" sibTransId="{63AAE098-2AF9-40F9-AB72-D19989DD66AA}"/>
    <dgm:cxn modelId="{56A9CBD4-36A6-43FE-B0FD-5AE0D6CF757D}" type="presOf" srcId="{DE117A9C-CA7C-4ED5-AE2B-A809E21A6DAB}" destId="{1448B572-8763-4C0D-9D9B-E437024BEB90}" srcOrd="1" destOrd="3" presId="urn:microsoft.com/office/officeart/2005/8/layout/cycle4"/>
    <dgm:cxn modelId="{2779CA4F-8613-4B18-B284-546D6EBA2F5D}" type="presOf" srcId="{740B10DB-67C7-40AC-9C06-D0870987C0D3}" destId="{1448B572-8763-4C0D-9D9B-E437024BEB90}" srcOrd="1" destOrd="1" presId="urn:microsoft.com/office/officeart/2005/8/layout/cycle4"/>
    <dgm:cxn modelId="{E88A2CAE-6236-426D-8E8D-88750D452E4A}" type="presOf" srcId="{668EB3FC-8492-4914-ACB1-507202B91B7A}" destId="{73B8FF75-BFA8-4F01-BBDF-28CE8C1C7A7A}" srcOrd="0" destOrd="0" presId="urn:microsoft.com/office/officeart/2005/8/layout/cycle4"/>
    <dgm:cxn modelId="{E3BA11D4-F548-4A54-A4E9-67E1F721DBBB}" srcId="{30CD3DE4-3F9B-403F-8F34-34BE00866E6D}" destId="{DE117A9C-CA7C-4ED5-AE2B-A809E21A6DAB}" srcOrd="3" destOrd="0" parTransId="{BF8C222C-C89E-42EB-8EF6-EB76F388810D}" sibTransId="{C1450704-64F0-444C-85BF-430B604B9589}"/>
    <dgm:cxn modelId="{C99713FB-088B-40DB-BD6E-5FAB4DEF9030}" type="presOf" srcId="{D950C7B9-D5DC-4369-994A-46C28290EBC5}" destId="{1448B572-8763-4C0D-9D9B-E437024BEB90}" srcOrd="1" destOrd="2" presId="urn:microsoft.com/office/officeart/2005/8/layout/cycle4"/>
    <dgm:cxn modelId="{94FAC96B-FBA3-4DD5-956F-BCB16602A657}" srcId="{5CA6B4A8-E74B-45DA-B13C-09B2AD9FDDE2}" destId="{C73556EC-4A33-47F1-ACFC-01DD6340BF29}" srcOrd="0" destOrd="0" parTransId="{9C621068-691B-4883-8CB2-43C9039DE841}" sibTransId="{10356829-DA4C-429E-B3CC-1637B0E8AC2F}"/>
    <dgm:cxn modelId="{7D9E8F17-291F-4C91-99A4-2084C451CFE6}" type="presOf" srcId="{27401F3F-3CD5-4847-AAEF-18FDF2794DF4}" destId="{0C86F999-FEF4-4843-B8A9-1480D63598E6}" srcOrd="0" destOrd="1" presId="urn:microsoft.com/office/officeart/2005/8/layout/cycle4"/>
    <dgm:cxn modelId="{692D99A9-03D7-4E2F-9018-663EECB4A1AC}" type="presOf" srcId="{30CD3DE4-3F9B-403F-8F34-34BE00866E6D}" destId="{5C49E6BA-CB0C-441C-8AB0-C297BBA88EA3}" srcOrd="0" destOrd="0" presId="urn:microsoft.com/office/officeart/2005/8/layout/cycle4"/>
    <dgm:cxn modelId="{D456131C-42DF-4D8A-A523-13C07595C13E}" srcId="{B837C5DD-1B64-439D-92E4-E926DA6F5E96}" destId="{6AAC2B81-4331-4589-88F7-F50D4228E90C}" srcOrd="0" destOrd="0" parTransId="{78D9274D-2589-4E1F-8DEF-56B61C92B644}" sibTransId="{39601580-E12C-4DC5-B975-790546C69A7E}"/>
    <dgm:cxn modelId="{6351A409-1FCA-49E1-85C4-E3DCFBEC7514}" srcId="{E6777608-2960-4ACD-9E08-6ECD22365592}" destId="{A24DC256-16F3-4AF6-ADA2-C52A243A286F}" srcOrd="0" destOrd="0" parTransId="{B77EC757-45D8-4561-8C25-BC9346E7A069}" sibTransId="{A3411221-1266-4A33-9DFE-6875C9982D1E}"/>
    <dgm:cxn modelId="{3CC79F03-A6B2-4F38-B168-E50A0B216E68}" type="presOf" srcId="{DE117A9C-CA7C-4ED5-AE2B-A809E21A6DAB}" destId="{7B4286FF-FF16-40B2-AC0A-E70D7B4B1754}" srcOrd="0" destOrd="3" presId="urn:microsoft.com/office/officeart/2005/8/layout/cycle4"/>
    <dgm:cxn modelId="{7230719A-D598-4B44-A3E9-528C11875BAC}" type="presOf" srcId="{D950C7B9-D5DC-4369-994A-46C28290EBC5}" destId="{7B4286FF-FF16-40B2-AC0A-E70D7B4B1754}" srcOrd="0" destOrd="2" presId="urn:microsoft.com/office/officeart/2005/8/layout/cycle4"/>
    <dgm:cxn modelId="{EE6BAFCD-DD43-41A0-A748-242187001899}" type="presOf" srcId="{5CA6B4A8-E74B-45DA-B13C-09B2AD9FDDE2}" destId="{5E417897-D503-4151-8D63-55E4A2049F48}" srcOrd="0" destOrd="0" presId="urn:microsoft.com/office/officeart/2005/8/layout/cycle4"/>
    <dgm:cxn modelId="{B52ABD7B-2168-4470-89CA-B08FDC14960E}" type="presOf" srcId="{740B10DB-67C7-40AC-9C06-D0870987C0D3}" destId="{7B4286FF-FF16-40B2-AC0A-E70D7B4B1754}" srcOrd="0" destOrd="1" presId="urn:microsoft.com/office/officeart/2005/8/layout/cycle4"/>
    <dgm:cxn modelId="{9BB74BDB-2AA7-4950-B04A-7420BE94A918}" type="presOf" srcId="{B837C5DD-1B64-439D-92E4-E926DA6F5E96}" destId="{ED7CCAC7-4D13-4089-B205-7094F780F1C7}" srcOrd="0" destOrd="0" presId="urn:microsoft.com/office/officeart/2005/8/layout/cycle4"/>
    <dgm:cxn modelId="{19A756EE-F431-4CC5-855C-A3C6E0262AFF}" type="presOf" srcId="{E6777608-2960-4ACD-9E08-6ECD22365592}" destId="{111C8B2B-6997-44E4-84F7-FC7A6E351EE4}" srcOrd="0" destOrd="0" presId="urn:microsoft.com/office/officeart/2005/8/layout/cycle4"/>
    <dgm:cxn modelId="{A20F2B40-94A3-4E1D-9A4D-AA16E1E9784F}" type="presOf" srcId="{C73556EC-4A33-47F1-ACFC-01DD6340BF29}" destId="{38477795-5597-4D02-9342-EB9149730FA3}" srcOrd="0" destOrd="0" presId="urn:microsoft.com/office/officeart/2005/8/layout/cycle4"/>
    <dgm:cxn modelId="{19793515-D90F-496D-90E9-9156C575C57E}" srcId="{B837C5DD-1B64-439D-92E4-E926DA6F5E96}" destId="{27401F3F-3CD5-4847-AAEF-18FDF2794DF4}" srcOrd="1" destOrd="0" parTransId="{4A59A101-A1D8-421B-8BB9-F9DB1A8360C2}" sibTransId="{5438A3A6-8501-4A34-8FCE-1BE334D80A9E}"/>
    <dgm:cxn modelId="{AB18A05F-065C-4165-9F4D-4DB660C30110}" srcId="{668EB3FC-8492-4914-ACB1-507202B91B7A}" destId="{E6777608-2960-4ACD-9E08-6ECD22365592}" srcOrd="1" destOrd="0" parTransId="{9D766216-C018-4BE5-A95A-2E8CFBBF7BE5}" sibTransId="{6830B793-F2DE-45BE-B35D-249979A24FEE}"/>
    <dgm:cxn modelId="{C60825F6-A02B-4D1B-8126-B2D040F795BB}" type="presOf" srcId="{6AAC2B81-4331-4589-88F7-F50D4228E90C}" destId="{81437ED8-586B-40D3-B6E5-3C95B0018D00}" srcOrd="1" destOrd="0" presId="urn:microsoft.com/office/officeart/2005/8/layout/cycle4"/>
    <dgm:cxn modelId="{7A0424A6-482D-43E8-8D07-C54246A46F1F}" srcId="{668EB3FC-8492-4914-ACB1-507202B91B7A}" destId="{30CD3DE4-3F9B-403F-8F34-34BE00866E6D}" srcOrd="2" destOrd="0" parTransId="{2CCCD7E8-4E2E-4D10-8260-AF92121116FA}" sibTransId="{65180888-BD13-405F-B832-4A2CC34512E9}"/>
    <dgm:cxn modelId="{E7E7C5BD-737E-4609-9DC8-F5976FF76D43}" type="presParOf" srcId="{73B8FF75-BFA8-4F01-BBDF-28CE8C1C7A7A}" destId="{0EB1B868-FE1D-4AFE-8BFA-0516A6014E19}" srcOrd="0" destOrd="0" presId="urn:microsoft.com/office/officeart/2005/8/layout/cycle4"/>
    <dgm:cxn modelId="{A660F01C-5A4D-4D4B-98C2-5D8A6D0D6B5D}" type="presParOf" srcId="{0EB1B868-FE1D-4AFE-8BFA-0516A6014E19}" destId="{8388DF8A-D23F-42FD-BE0C-F28662C3816D}" srcOrd="0" destOrd="0" presId="urn:microsoft.com/office/officeart/2005/8/layout/cycle4"/>
    <dgm:cxn modelId="{A1CA544E-8676-41C6-B551-28F44E533144}" type="presParOf" srcId="{8388DF8A-D23F-42FD-BE0C-F28662C3816D}" destId="{38477795-5597-4D02-9342-EB9149730FA3}" srcOrd="0" destOrd="0" presId="urn:microsoft.com/office/officeart/2005/8/layout/cycle4"/>
    <dgm:cxn modelId="{BF7A0D00-472A-4E0C-BC34-BD686DBAE0D3}" type="presParOf" srcId="{8388DF8A-D23F-42FD-BE0C-F28662C3816D}" destId="{657F506A-3BCA-4E6B-B692-6B746D6F5E47}" srcOrd="1" destOrd="0" presId="urn:microsoft.com/office/officeart/2005/8/layout/cycle4"/>
    <dgm:cxn modelId="{E83CD637-C1D0-42BB-AECE-83F20EC0D8B0}" type="presParOf" srcId="{0EB1B868-FE1D-4AFE-8BFA-0516A6014E19}" destId="{57AD3052-CB45-4ADC-91E0-442B770746B0}" srcOrd="1" destOrd="0" presId="urn:microsoft.com/office/officeart/2005/8/layout/cycle4"/>
    <dgm:cxn modelId="{3969EF31-A3F1-4BD2-AA35-F1241E4D2D32}" type="presParOf" srcId="{57AD3052-CB45-4ADC-91E0-442B770746B0}" destId="{B8941510-5E2F-42E0-9175-1D4C6252AB56}" srcOrd="0" destOrd="0" presId="urn:microsoft.com/office/officeart/2005/8/layout/cycle4"/>
    <dgm:cxn modelId="{4F4C680C-B5A5-4465-A04E-310D5F4EC196}" type="presParOf" srcId="{57AD3052-CB45-4ADC-91E0-442B770746B0}" destId="{C4431C50-5006-4B9D-9004-D5021BF433B8}" srcOrd="1" destOrd="0" presId="urn:microsoft.com/office/officeart/2005/8/layout/cycle4"/>
    <dgm:cxn modelId="{75CCA22A-D215-49F9-ACC5-678D1153CE59}" type="presParOf" srcId="{0EB1B868-FE1D-4AFE-8BFA-0516A6014E19}" destId="{8BAC4BBC-6762-4C59-8A6D-E709368F3660}" srcOrd="2" destOrd="0" presId="urn:microsoft.com/office/officeart/2005/8/layout/cycle4"/>
    <dgm:cxn modelId="{78E373F5-0BF3-44E8-AC53-F91F90FF6B24}" type="presParOf" srcId="{8BAC4BBC-6762-4C59-8A6D-E709368F3660}" destId="{7B4286FF-FF16-40B2-AC0A-E70D7B4B1754}" srcOrd="0" destOrd="0" presId="urn:microsoft.com/office/officeart/2005/8/layout/cycle4"/>
    <dgm:cxn modelId="{EB6C6180-6677-4DAD-8578-8428138A733A}" type="presParOf" srcId="{8BAC4BBC-6762-4C59-8A6D-E709368F3660}" destId="{1448B572-8763-4C0D-9D9B-E437024BEB90}" srcOrd="1" destOrd="0" presId="urn:microsoft.com/office/officeart/2005/8/layout/cycle4"/>
    <dgm:cxn modelId="{EF5C316F-EBD6-4B83-A45B-53329B89BC7A}" type="presParOf" srcId="{0EB1B868-FE1D-4AFE-8BFA-0516A6014E19}" destId="{D59542DD-6A39-46CB-9B31-AF882663F652}" srcOrd="3" destOrd="0" presId="urn:microsoft.com/office/officeart/2005/8/layout/cycle4"/>
    <dgm:cxn modelId="{119F4013-29A3-4B3C-984B-C565A041B474}" type="presParOf" srcId="{D59542DD-6A39-46CB-9B31-AF882663F652}" destId="{0C86F999-FEF4-4843-B8A9-1480D63598E6}" srcOrd="0" destOrd="0" presId="urn:microsoft.com/office/officeart/2005/8/layout/cycle4"/>
    <dgm:cxn modelId="{497730E5-FF36-4E72-B5ED-5AD6472A73F2}" type="presParOf" srcId="{D59542DD-6A39-46CB-9B31-AF882663F652}" destId="{81437ED8-586B-40D3-B6E5-3C95B0018D00}" srcOrd="1" destOrd="0" presId="urn:microsoft.com/office/officeart/2005/8/layout/cycle4"/>
    <dgm:cxn modelId="{4E9B106A-FB0D-4125-8862-934F1BF6F310}" type="presParOf" srcId="{0EB1B868-FE1D-4AFE-8BFA-0516A6014E19}" destId="{6C904B6F-C736-4AFB-80A6-3E0FCCAD2233}" srcOrd="4" destOrd="0" presId="urn:microsoft.com/office/officeart/2005/8/layout/cycle4"/>
    <dgm:cxn modelId="{8817BD33-C850-4C9D-8844-8A0B994D5B6B}" type="presParOf" srcId="{73B8FF75-BFA8-4F01-BBDF-28CE8C1C7A7A}" destId="{F1591D35-B293-4135-BE6C-547291E180FE}" srcOrd="1" destOrd="0" presId="urn:microsoft.com/office/officeart/2005/8/layout/cycle4"/>
    <dgm:cxn modelId="{6E1AB7E2-680E-4C67-B7D0-772346534602}" type="presParOf" srcId="{F1591D35-B293-4135-BE6C-547291E180FE}" destId="{5E417897-D503-4151-8D63-55E4A2049F48}" srcOrd="0" destOrd="0" presId="urn:microsoft.com/office/officeart/2005/8/layout/cycle4"/>
    <dgm:cxn modelId="{FC13DC4C-6320-4143-953D-F0E720983D65}" type="presParOf" srcId="{F1591D35-B293-4135-BE6C-547291E180FE}" destId="{111C8B2B-6997-44E4-84F7-FC7A6E351EE4}" srcOrd="1" destOrd="0" presId="urn:microsoft.com/office/officeart/2005/8/layout/cycle4"/>
    <dgm:cxn modelId="{2FC5A122-4969-492F-A402-2DB2309EF663}" type="presParOf" srcId="{F1591D35-B293-4135-BE6C-547291E180FE}" destId="{5C49E6BA-CB0C-441C-8AB0-C297BBA88EA3}" srcOrd="2" destOrd="0" presId="urn:microsoft.com/office/officeart/2005/8/layout/cycle4"/>
    <dgm:cxn modelId="{E6CD7933-90A0-47D2-9EE5-336170810169}" type="presParOf" srcId="{F1591D35-B293-4135-BE6C-547291E180FE}" destId="{ED7CCAC7-4D13-4089-B205-7094F780F1C7}" srcOrd="3" destOrd="0" presId="urn:microsoft.com/office/officeart/2005/8/layout/cycle4"/>
    <dgm:cxn modelId="{88D4B46C-FC63-4A98-B340-5F4427E15DEE}" type="presParOf" srcId="{F1591D35-B293-4135-BE6C-547291E180FE}" destId="{E4E01FFD-D981-412E-9C2C-38BFD6AD0149}" srcOrd="4" destOrd="0" presId="urn:microsoft.com/office/officeart/2005/8/layout/cycle4"/>
    <dgm:cxn modelId="{2737E9F9-9863-41B8-AFE3-3770ADFAB642}" type="presParOf" srcId="{73B8FF75-BFA8-4F01-BBDF-28CE8C1C7A7A}" destId="{23FB5CC1-260F-40BE-825A-6AE2F6E6B6AB}" srcOrd="2" destOrd="0" presId="urn:microsoft.com/office/officeart/2005/8/layout/cycle4"/>
    <dgm:cxn modelId="{8F846934-FF9F-4ACB-AB33-ADF8BECD028C}" type="presParOf" srcId="{73B8FF75-BFA8-4F01-BBDF-28CE8C1C7A7A}" destId="{7EEBCAF0-5768-48B7-8C3D-C68BB02658D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8EB3FC-8492-4914-ACB1-507202B91B7A}" type="doc">
      <dgm:prSet loTypeId="urn:microsoft.com/office/officeart/2005/8/layout/cycle4" loCatId="cycle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5CA6B4A8-E74B-45DA-B13C-09B2AD9FDDE2}">
      <dgm:prSet phldrT="[Tekst]"/>
      <dgm:spPr>
        <a:xfrm>
          <a:off x="2024043" y="180959"/>
          <a:ext cx="2532335" cy="2532335"/>
        </a:xfrm>
        <a:prstGeom prst="pieWedg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Woonvorm</a:t>
          </a:r>
        </a:p>
      </dgm:t>
    </dgm:pt>
    <dgm:pt modelId="{F7040180-9390-4C40-88C3-9C22E33CAC38}" type="parTrans" cxnId="{393E525E-2A2C-478C-A3E6-06EBA3A9C927}">
      <dgm:prSet/>
      <dgm:spPr/>
      <dgm:t>
        <a:bodyPr/>
        <a:lstStyle/>
        <a:p>
          <a:endParaRPr lang="nl-NL"/>
        </a:p>
      </dgm:t>
    </dgm:pt>
    <dgm:pt modelId="{D6B2AD05-556E-4D28-8A42-FBF7F58DD864}" type="sibTrans" cxnId="{393E525E-2A2C-478C-A3E6-06EBA3A9C927}">
      <dgm:prSet/>
      <dgm:spPr/>
      <dgm:t>
        <a:bodyPr/>
        <a:lstStyle/>
        <a:p>
          <a:endParaRPr lang="nl-NL"/>
        </a:p>
      </dgm:t>
    </dgm:pt>
    <dgm:pt modelId="{C73556EC-4A33-47F1-ACFC-01DD6340BF29}">
      <dgm:prSet phldrT="[Tekst]" custT="1"/>
      <dgm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Kleine en tijdelijke studio</a:t>
          </a:r>
        </a:p>
      </dgm:t>
    </dgm:pt>
    <dgm:pt modelId="{9C621068-691B-4883-8CB2-43C9039DE841}" type="parTrans" cxnId="{94FAC96B-FBA3-4DD5-956F-BCB16602A657}">
      <dgm:prSet/>
      <dgm:spPr/>
      <dgm:t>
        <a:bodyPr/>
        <a:lstStyle/>
        <a:p>
          <a:endParaRPr lang="nl-NL"/>
        </a:p>
      </dgm:t>
    </dgm:pt>
    <dgm:pt modelId="{10356829-DA4C-429E-B3CC-1637B0E8AC2F}" type="sibTrans" cxnId="{94FAC96B-FBA3-4DD5-956F-BCB16602A657}">
      <dgm:prSet/>
      <dgm:spPr/>
      <dgm:t>
        <a:bodyPr/>
        <a:lstStyle/>
        <a:p>
          <a:endParaRPr lang="nl-NL"/>
        </a:p>
      </dgm:t>
    </dgm:pt>
    <dgm:pt modelId="{E6777608-2960-4ACD-9E08-6ECD22365592}">
      <dgm:prSet phldrT="[Tekst]"/>
      <dgm:spPr>
        <a:xfrm rot="5400000">
          <a:off x="4673346" y="180959"/>
          <a:ext cx="2532335" cy="2532335"/>
        </a:xfrm>
        <a:prstGeom prst="pieWedge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Doelgroep</a:t>
          </a:r>
        </a:p>
      </dgm:t>
    </dgm:pt>
    <dgm:pt modelId="{9D766216-C018-4BE5-A95A-2E8CFBBF7BE5}" type="parTrans" cxnId="{AB18A05F-065C-4165-9F4D-4DB660C30110}">
      <dgm:prSet/>
      <dgm:spPr/>
      <dgm:t>
        <a:bodyPr/>
        <a:lstStyle/>
        <a:p>
          <a:endParaRPr lang="nl-NL"/>
        </a:p>
      </dgm:t>
    </dgm:pt>
    <dgm:pt modelId="{6830B793-F2DE-45BE-B35D-249979A24FEE}" type="sibTrans" cxnId="{AB18A05F-065C-4165-9F4D-4DB660C30110}">
      <dgm:prSet/>
      <dgm:spPr/>
      <dgm:t>
        <a:bodyPr/>
        <a:lstStyle/>
        <a:p>
          <a:endParaRPr lang="nl-NL"/>
        </a:p>
      </dgm:t>
    </dgm:pt>
    <dgm:pt modelId="{A24DC256-16F3-4AF6-ADA2-C52A243A286F}">
      <dgm:prSet phldrT="[Tekst]" custT="1"/>
      <dgm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Op vraag van netwerkpartner voor personen die onvoorzien in woonnood raken en voldoende woonvaardigheden bezitten</a:t>
          </a:r>
        </a:p>
      </dgm:t>
    </dgm:pt>
    <dgm:pt modelId="{B77EC757-45D8-4561-8C25-BC9346E7A069}" type="parTrans" cxnId="{6351A409-1FCA-49E1-85C4-E3DCFBEC7514}">
      <dgm:prSet/>
      <dgm:spPr/>
      <dgm:t>
        <a:bodyPr/>
        <a:lstStyle/>
        <a:p>
          <a:endParaRPr lang="nl-NL"/>
        </a:p>
      </dgm:t>
    </dgm:pt>
    <dgm:pt modelId="{A3411221-1266-4A33-9DFE-6875C9982D1E}" type="sibTrans" cxnId="{6351A409-1FCA-49E1-85C4-E3DCFBEC7514}">
      <dgm:prSet/>
      <dgm:spPr/>
      <dgm:t>
        <a:bodyPr/>
        <a:lstStyle/>
        <a:p>
          <a:endParaRPr lang="nl-NL"/>
        </a:p>
      </dgm:t>
    </dgm:pt>
    <dgm:pt modelId="{30CD3DE4-3F9B-403F-8F34-34BE00866E6D}">
      <dgm:prSet phldrT="[Tekst]"/>
      <dgm:spPr>
        <a:xfrm rot="10800000">
          <a:off x="4682867" y="3163644"/>
          <a:ext cx="2532335" cy="2532335"/>
        </a:xfrm>
        <a:prstGeom prst="pieWedge">
          <a:avLst/>
        </a:prstGeom>
        <a:solidFill>
          <a:srgbClr val="4472C4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Externe begeleiding</a:t>
          </a:r>
          <a:endParaRPr lang="nl-NL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CCCD7E8-4E2E-4D10-8260-AF92121116FA}" type="parTrans" cxnId="{7A0424A6-482D-43E8-8D07-C54246A46F1F}">
      <dgm:prSet/>
      <dgm:spPr/>
      <dgm:t>
        <a:bodyPr/>
        <a:lstStyle/>
        <a:p>
          <a:endParaRPr lang="nl-NL"/>
        </a:p>
      </dgm:t>
    </dgm:pt>
    <dgm:pt modelId="{65180888-BD13-405F-B832-4A2CC34512E9}" type="sibTrans" cxnId="{7A0424A6-482D-43E8-8D07-C54246A46F1F}">
      <dgm:prSet/>
      <dgm:spPr/>
      <dgm:t>
        <a:bodyPr/>
        <a:lstStyle/>
        <a:p>
          <a:endParaRPr lang="nl-NL"/>
        </a:p>
      </dgm:t>
    </dgm:pt>
    <dgm:pt modelId="{B586339A-BA5B-4952-BDDE-10BB807A96E8}">
      <dgm:prSet phldrT="[Tekst]" custT="1"/>
      <dgm:spPr>
        <a:xfrm>
          <a:off x="5536739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Netwerkpartner blijft betrokken </a:t>
          </a:r>
        </a:p>
      </dgm:t>
    </dgm:pt>
    <dgm:pt modelId="{4D3EBB16-2088-40B3-991C-38759CDC654F}" type="parTrans" cxnId="{36DE637D-0ED7-42CB-BA2F-587C02D6FA84}">
      <dgm:prSet/>
      <dgm:spPr/>
      <dgm:t>
        <a:bodyPr/>
        <a:lstStyle/>
        <a:p>
          <a:endParaRPr lang="nl-NL"/>
        </a:p>
      </dgm:t>
    </dgm:pt>
    <dgm:pt modelId="{9E79DEE2-2B5B-4AB9-9819-1A9EE99E176E}" type="sibTrans" cxnId="{36DE637D-0ED7-42CB-BA2F-587C02D6FA84}">
      <dgm:prSet/>
      <dgm:spPr/>
      <dgm:t>
        <a:bodyPr/>
        <a:lstStyle/>
        <a:p>
          <a:endParaRPr lang="nl-NL"/>
        </a:p>
      </dgm:t>
    </dgm:pt>
    <dgm:pt modelId="{B837C5DD-1B64-439D-92E4-E926DA6F5E96}">
      <dgm:prSet phldrT="[Tekst]"/>
      <dgm:spPr>
        <a:xfrm rot="16200000">
          <a:off x="2033565" y="3163644"/>
          <a:ext cx="2532335" cy="2532335"/>
        </a:xfrm>
        <a:prstGeom prst="pieWedge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Begeleiding</a:t>
          </a:r>
        </a:p>
      </dgm:t>
    </dgm:pt>
    <dgm:pt modelId="{34FE63E1-C220-48F8-BC1C-B2B69638C41F}" type="parTrans" cxnId="{12EF22C3-E81C-4431-A251-F4EF526419C4}">
      <dgm:prSet/>
      <dgm:spPr/>
      <dgm:t>
        <a:bodyPr/>
        <a:lstStyle/>
        <a:p>
          <a:endParaRPr lang="nl-NL"/>
        </a:p>
      </dgm:t>
    </dgm:pt>
    <dgm:pt modelId="{B8266C4D-F47C-4CE8-BF3D-3F353166E2B1}" type="sibTrans" cxnId="{12EF22C3-E81C-4431-A251-F4EF526419C4}">
      <dgm:prSet/>
      <dgm:spPr/>
      <dgm:t>
        <a:bodyPr/>
        <a:lstStyle/>
        <a:p>
          <a:endParaRPr lang="nl-NL"/>
        </a:p>
      </dgm:t>
    </dgm:pt>
    <dgm:pt modelId="{6AAC2B81-4331-4589-88F7-F50D4228E90C}">
      <dgm:prSet phldrT="[Tekst]" custT="1"/>
      <dgm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BE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Geen begeleiding vanuit Vistha</a:t>
          </a:r>
          <a:endParaRPr lang="nl-NL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8D9274D-2589-4E1F-8DEF-56B61C92B644}" type="parTrans" cxnId="{D456131C-42DF-4D8A-A523-13C07595C13E}">
      <dgm:prSet/>
      <dgm:spPr/>
      <dgm:t>
        <a:bodyPr/>
        <a:lstStyle/>
        <a:p>
          <a:endParaRPr lang="nl-NL"/>
        </a:p>
      </dgm:t>
    </dgm:pt>
    <dgm:pt modelId="{39601580-E12C-4DC5-B975-790546C69A7E}" type="sibTrans" cxnId="{D456131C-42DF-4D8A-A523-13C07595C13E}">
      <dgm:prSet/>
      <dgm:spPr/>
      <dgm:t>
        <a:bodyPr/>
        <a:lstStyle/>
        <a:p>
          <a:endParaRPr lang="nl-NL"/>
        </a:p>
      </dgm:t>
    </dgm:pt>
    <dgm:pt modelId="{08BB1801-8273-4553-9452-CD42365F23A3}">
      <dgm:prSet phldrT="[Tekst]" custT="1"/>
      <dgm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Geen vast adres</a:t>
          </a:r>
        </a:p>
      </dgm:t>
    </dgm:pt>
    <dgm:pt modelId="{05434D77-B180-42EC-B4E6-9E3BFE8F6F68}" type="parTrans" cxnId="{7A1D81C1-573C-4A16-B6F3-CB016227BAC5}">
      <dgm:prSet/>
      <dgm:spPr/>
      <dgm:t>
        <a:bodyPr/>
        <a:lstStyle/>
        <a:p>
          <a:endParaRPr lang="nl-BE"/>
        </a:p>
      </dgm:t>
    </dgm:pt>
    <dgm:pt modelId="{4FF0DEE0-E656-4055-8730-362510E6DBDB}" type="sibTrans" cxnId="{7A1D81C1-573C-4A16-B6F3-CB016227BAC5}">
      <dgm:prSet/>
      <dgm:spPr/>
      <dgm:t>
        <a:bodyPr/>
        <a:lstStyle/>
        <a:p>
          <a:endParaRPr lang="nl-BE"/>
        </a:p>
      </dgm:t>
    </dgm:pt>
    <dgm:pt modelId="{2BE3C9A0-CA24-4E65-BFC0-6EC81872F58E}">
      <dgm:prSet phldrT="[Tekst]" custT="1"/>
      <dgm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Vaste dagprijs</a:t>
          </a:r>
        </a:p>
      </dgm:t>
    </dgm:pt>
    <dgm:pt modelId="{CC51CB4A-B165-4D2F-ACF0-31B9AE94395D}" type="parTrans" cxnId="{F464A3E1-8E88-426C-AAB2-D99B87745093}">
      <dgm:prSet/>
      <dgm:spPr/>
      <dgm:t>
        <a:bodyPr/>
        <a:lstStyle/>
        <a:p>
          <a:endParaRPr lang="nl-BE"/>
        </a:p>
      </dgm:t>
    </dgm:pt>
    <dgm:pt modelId="{6BC8F428-05BA-4929-B190-B8D5704E2897}" type="sibTrans" cxnId="{F464A3E1-8E88-426C-AAB2-D99B87745093}">
      <dgm:prSet/>
      <dgm:spPr/>
      <dgm:t>
        <a:bodyPr/>
        <a:lstStyle/>
        <a:p>
          <a:endParaRPr lang="nl-BE"/>
        </a:p>
      </dgm:t>
    </dgm:pt>
    <dgm:pt modelId="{76D6FD2A-B7E8-4D56-A171-FBC0E9EB1521}">
      <dgm:prSet phldrT="[Tekst]" custT="1"/>
      <dgm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Geen domicilie</a:t>
          </a:r>
        </a:p>
      </dgm:t>
    </dgm:pt>
    <dgm:pt modelId="{E1F98D75-732C-41D1-AB76-9E47A6D9F731}" type="parTrans" cxnId="{ABCF688F-7ACA-4DF2-B0B6-39FBE9FB2D15}">
      <dgm:prSet/>
      <dgm:spPr/>
      <dgm:t>
        <a:bodyPr/>
        <a:lstStyle/>
        <a:p>
          <a:endParaRPr lang="nl-BE"/>
        </a:p>
      </dgm:t>
    </dgm:pt>
    <dgm:pt modelId="{DACDD68F-A554-437F-8BAF-213503C14296}" type="sibTrans" cxnId="{ABCF688F-7ACA-4DF2-B0B6-39FBE9FB2D15}">
      <dgm:prSet/>
      <dgm:spPr/>
      <dgm:t>
        <a:bodyPr/>
        <a:lstStyle/>
        <a:p>
          <a:endParaRPr lang="nl-BE"/>
        </a:p>
      </dgm:t>
    </dgm:pt>
    <dgm:pt modelId="{2CC6A25E-1629-4D0A-A0EB-36224396077B}">
      <dgm:prSet phldrT="[Tekst]" custT="1"/>
      <dgm:spPr>
        <a:xfrm>
          <a:off x="5527205" y="0"/>
          <a:ext cx="2889084" cy="18714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Er is begeleiding door netwerkpartner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59114C9-125D-4931-8991-C82A60DB9D76}" type="parTrans" cxnId="{3A99C42A-3C9D-428E-A777-14B4A7A48C9B}">
      <dgm:prSet/>
      <dgm:spPr/>
      <dgm:t>
        <a:bodyPr/>
        <a:lstStyle/>
        <a:p>
          <a:endParaRPr lang="nl-BE"/>
        </a:p>
      </dgm:t>
    </dgm:pt>
    <dgm:pt modelId="{6D2906A2-08C2-4AA9-9284-DA5FF8C791DB}" type="sibTrans" cxnId="{3A99C42A-3C9D-428E-A777-14B4A7A48C9B}">
      <dgm:prSet/>
      <dgm:spPr/>
      <dgm:t>
        <a:bodyPr/>
        <a:lstStyle/>
        <a:p>
          <a:endParaRPr lang="nl-BE"/>
        </a:p>
      </dgm:t>
    </dgm:pt>
    <dgm:pt modelId="{73B8FF75-BFA8-4F01-BBDF-28CE8C1C7A7A}" type="pres">
      <dgm:prSet presAssocID="{668EB3FC-8492-4914-ACB1-507202B91B7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EB1B868-FE1D-4AFE-8BFA-0516A6014E19}" type="pres">
      <dgm:prSet presAssocID="{668EB3FC-8492-4914-ACB1-507202B91B7A}" presName="children" presStyleCnt="0"/>
      <dgm:spPr/>
      <dgm:t>
        <a:bodyPr/>
        <a:lstStyle/>
        <a:p>
          <a:endParaRPr lang="nl-NL"/>
        </a:p>
      </dgm:t>
    </dgm:pt>
    <dgm:pt modelId="{8388DF8A-D23F-42FD-BE0C-F28662C3816D}" type="pres">
      <dgm:prSet presAssocID="{668EB3FC-8492-4914-ACB1-507202B91B7A}" presName="child1group" presStyleCnt="0"/>
      <dgm:spPr/>
      <dgm:t>
        <a:bodyPr/>
        <a:lstStyle/>
        <a:p>
          <a:endParaRPr lang="nl-NL"/>
        </a:p>
      </dgm:t>
    </dgm:pt>
    <dgm:pt modelId="{38477795-5597-4D02-9342-EB9149730FA3}" type="pres">
      <dgm:prSet presAssocID="{668EB3FC-8492-4914-ACB1-507202B91B7A}" presName="child1" presStyleLbl="bgAcc1" presStyleIdx="0" presStyleCnt="4" custLinFactNeighborY="-2545"/>
      <dgm:spPr/>
      <dgm:t>
        <a:bodyPr/>
        <a:lstStyle/>
        <a:p>
          <a:endParaRPr lang="nl-NL"/>
        </a:p>
      </dgm:t>
    </dgm:pt>
    <dgm:pt modelId="{657F506A-3BCA-4E6B-B692-6B746D6F5E47}" type="pres">
      <dgm:prSet presAssocID="{668EB3FC-8492-4914-ACB1-507202B91B7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AD3052-CB45-4ADC-91E0-442B770746B0}" type="pres">
      <dgm:prSet presAssocID="{668EB3FC-8492-4914-ACB1-507202B91B7A}" presName="child2group" presStyleCnt="0"/>
      <dgm:spPr/>
      <dgm:t>
        <a:bodyPr/>
        <a:lstStyle/>
        <a:p>
          <a:endParaRPr lang="nl-NL"/>
        </a:p>
      </dgm:t>
    </dgm:pt>
    <dgm:pt modelId="{B8941510-5E2F-42E0-9175-1D4C6252AB56}" type="pres">
      <dgm:prSet presAssocID="{668EB3FC-8492-4914-ACB1-507202B91B7A}" presName="child2" presStyleLbl="bgAcc1" presStyleIdx="1" presStyleCnt="4" custLinFactNeighborY="166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l-NL"/>
        </a:p>
      </dgm:t>
    </dgm:pt>
    <dgm:pt modelId="{C4431C50-5006-4B9D-9004-D5021BF433B8}" type="pres">
      <dgm:prSet presAssocID="{668EB3FC-8492-4914-ACB1-507202B91B7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AC4BBC-6762-4C59-8A6D-E709368F3660}" type="pres">
      <dgm:prSet presAssocID="{668EB3FC-8492-4914-ACB1-507202B91B7A}" presName="child3group" presStyleCnt="0"/>
      <dgm:spPr/>
      <dgm:t>
        <a:bodyPr/>
        <a:lstStyle/>
        <a:p>
          <a:endParaRPr lang="nl-NL"/>
        </a:p>
      </dgm:t>
    </dgm:pt>
    <dgm:pt modelId="{7B4286FF-FF16-40B2-AC0A-E70D7B4B1754}" type="pres">
      <dgm:prSet presAssocID="{668EB3FC-8492-4914-ACB1-507202B91B7A}" presName="child3" presStyleLbl="bgAcc1" presStyleIdx="2" presStyleCnt="4" custLinFactNeighborX="330" custLinFactNeighborY="-509"/>
      <dgm:spPr/>
      <dgm:t>
        <a:bodyPr/>
        <a:lstStyle/>
        <a:p>
          <a:endParaRPr lang="nl-NL"/>
        </a:p>
      </dgm:t>
    </dgm:pt>
    <dgm:pt modelId="{1448B572-8763-4C0D-9D9B-E437024BEB90}" type="pres">
      <dgm:prSet presAssocID="{668EB3FC-8492-4914-ACB1-507202B91B7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9542DD-6A39-46CB-9B31-AF882663F652}" type="pres">
      <dgm:prSet presAssocID="{668EB3FC-8492-4914-ACB1-507202B91B7A}" presName="child4group" presStyleCnt="0"/>
      <dgm:spPr/>
      <dgm:t>
        <a:bodyPr/>
        <a:lstStyle/>
        <a:p>
          <a:endParaRPr lang="nl-NL"/>
        </a:p>
      </dgm:t>
    </dgm:pt>
    <dgm:pt modelId="{0C86F999-FEF4-4843-B8A9-1480D63598E6}" type="pres">
      <dgm:prSet presAssocID="{668EB3FC-8492-4914-ACB1-507202B91B7A}" presName="child4" presStyleLbl="bgAcc1" presStyleIdx="3" presStyleCnt="4" custLinFactNeighborX="330" custLinFactNeighborY="-509"/>
      <dgm:spPr/>
      <dgm:t>
        <a:bodyPr/>
        <a:lstStyle/>
        <a:p>
          <a:endParaRPr lang="nl-NL"/>
        </a:p>
      </dgm:t>
    </dgm:pt>
    <dgm:pt modelId="{81437ED8-586B-40D3-B6E5-3C95B0018D00}" type="pres">
      <dgm:prSet presAssocID="{668EB3FC-8492-4914-ACB1-507202B91B7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C904B6F-C736-4AFB-80A6-3E0FCCAD2233}" type="pres">
      <dgm:prSet presAssocID="{668EB3FC-8492-4914-ACB1-507202B91B7A}" presName="childPlaceholder" presStyleCnt="0"/>
      <dgm:spPr/>
      <dgm:t>
        <a:bodyPr/>
        <a:lstStyle/>
        <a:p>
          <a:endParaRPr lang="nl-NL"/>
        </a:p>
      </dgm:t>
    </dgm:pt>
    <dgm:pt modelId="{F1591D35-B293-4135-BE6C-547291E180FE}" type="pres">
      <dgm:prSet presAssocID="{668EB3FC-8492-4914-ACB1-507202B91B7A}" presName="circle" presStyleCnt="0"/>
      <dgm:spPr/>
      <dgm:t>
        <a:bodyPr/>
        <a:lstStyle/>
        <a:p>
          <a:endParaRPr lang="nl-NL"/>
        </a:p>
      </dgm:t>
    </dgm:pt>
    <dgm:pt modelId="{5E417897-D503-4151-8D63-55E4A2049F48}" type="pres">
      <dgm:prSet presAssocID="{668EB3FC-8492-4914-ACB1-507202B91B7A}" presName="quadrant1" presStyleLbl="node1" presStyleIdx="0" presStyleCnt="4" custLinFactNeighborY="-601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1C8B2B-6997-44E4-84F7-FC7A6E351EE4}" type="pres">
      <dgm:prSet presAssocID="{668EB3FC-8492-4914-ACB1-507202B91B7A}" presName="quadrant2" presStyleLbl="node1" presStyleIdx="1" presStyleCnt="4" custLinFactNeighborY="-601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C49E6BA-CB0C-441C-8AB0-C297BBA88EA3}" type="pres">
      <dgm:prSet presAssocID="{668EB3FC-8492-4914-ACB1-507202B91B7A}" presName="quadrant3" presStyleLbl="node1" presStyleIdx="2" presStyleCnt="4" custLinFactNeighborX="376" custLinFactNeighborY="714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D7CCAC7-4D13-4089-B205-7094F780F1C7}" type="pres">
      <dgm:prSet presAssocID="{668EB3FC-8492-4914-ACB1-507202B91B7A}" presName="quadrant4" presStyleLbl="node1" presStyleIdx="3" presStyleCnt="4" custLinFactNeighborX="376" custLinFactNeighborY="714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E01FFD-D981-412E-9C2C-38BFD6AD0149}" type="pres">
      <dgm:prSet presAssocID="{668EB3FC-8492-4914-ACB1-507202B91B7A}" presName="quadrantPlaceholder" presStyleCnt="0"/>
      <dgm:spPr/>
      <dgm:t>
        <a:bodyPr/>
        <a:lstStyle/>
        <a:p>
          <a:endParaRPr lang="nl-NL"/>
        </a:p>
      </dgm:t>
    </dgm:pt>
    <dgm:pt modelId="{23FB5CC1-260F-40BE-825A-6AE2F6E6B6AB}" type="pres">
      <dgm:prSet presAssocID="{668EB3FC-8492-4914-ACB1-507202B91B7A}" presName="center1" presStyleLbl="fgShp" presStyleIdx="0" presStyleCnt="2"/>
      <dgm:spPr>
        <a:xfrm>
          <a:off x="4177698" y="2397823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nl-NL"/>
        </a:p>
      </dgm:t>
    </dgm:pt>
    <dgm:pt modelId="{7EEBCAF0-5768-48B7-8C3D-C68BB02658D9}" type="pres">
      <dgm:prSet presAssocID="{668EB3FC-8492-4914-ACB1-507202B91B7A}" presName="center2" presStyleLbl="fgShp" presStyleIdx="1" presStyleCnt="2"/>
      <dgm:spPr>
        <a:xfrm rot="10800000">
          <a:off x="4177698" y="2690241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nl-NL"/>
        </a:p>
      </dgm:t>
    </dgm:pt>
  </dgm:ptLst>
  <dgm:cxnLst>
    <dgm:cxn modelId="{39784D7D-04AA-4D0D-8533-8362360872CC}" type="presOf" srcId="{2BE3C9A0-CA24-4E65-BFC0-6EC81872F58E}" destId="{38477795-5597-4D02-9342-EB9149730FA3}" srcOrd="0" destOrd="2" presId="urn:microsoft.com/office/officeart/2005/8/layout/cycle4"/>
    <dgm:cxn modelId="{9A4AF7B5-FD9F-422E-B9BA-AE5FBB3B0BE0}" type="presOf" srcId="{B837C5DD-1B64-439D-92E4-E926DA6F5E96}" destId="{ED7CCAC7-4D13-4089-B205-7094F780F1C7}" srcOrd="0" destOrd="0" presId="urn:microsoft.com/office/officeart/2005/8/layout/cycle4"/>
    <dgm:cxn modelId="{C5594955-4718-4A84-8A47-8B10EBC76854}" type="presOf" srcId="{E6777608-2960-4ACD-9E08-6ECD22365592}" destId="{111C8B2B-6997-44E4-84F7-FC7A6E351EE4}" srcOrd="0" destOrd="0" presId="urn:microsoft.com/office/officeart/2005/8/layout/cycle4"/>
    <dgm:cxn modelId="{77EBCE58-2D85-44A9-A3D6-CE21D724C9EB}" type="presOf" srcId="{668EB3FC-8492-4914-ACB1-507202B91B7A}" destId="{73B8FF75-BFA8-4F01-BBDF-28CE8C1C7A7A}" srcOrd="0" destOrd="0" presId="urn:microsoft.com/office/officeart/2005/8/layout/cycle4"/>
    <dgm:cxn modelId="{12EF22C3-E81C-4431-A251-F4EF526419C4}" srcId="{668EB3FC-8492-4914-ACB1-507202B91B7A}" destId="{B837C5DD-1B64-439D-92E4-E926DA6F5E96}" srcOrd="3" destOrd="0" parTransId="{34FE63E1-C220-48F8-BC1C-B2B69638C41F}" sibTransId="{B8266C4D-F47C-4CE8-BF3D-3F353166E2B1}"/>
    <dgm:cxn modelId="{3A99C42A-3C9D-428E-A777-14B4A7A48C9B}" srcId="{E6777608-2960-4ACD-9E08-6ECD22365592}" destId="{2CC6A25E-1629-4D0A-A0EB-36224396077B}" srcOrd="1" destOrd="0" parTransId="{B59114C9-125D-4931-8991-C82A60DB9D76}" sibTransId="{6D2906A2-08C2-4AA9-9284-DA5FF8C791DB}"/>
    <dgm:cxn modelId="{393E525E-2A2C-478C-A3E6-06EBA3A9C927}" srcId="{668EB3FC-8492-4914-ACB1-507202B91B7A}" destId="{5CA6B4A8-E74B-45DA-B13C-09B2AD9FDDE2}" srcOrd="0" destOrd="0" parTransId="{F7040180-9390-4C40-88C3-9C22E33CAC38}" sibTransId="{D6B2AD05-556E-4D28-8A42-FBF7F58DD864}"/>
    <dgm:cxn modelId="{8CE316CF-7FF5-43CB-AF0E-B6DE5BF3446C}" type="presOf" srcId="{C73556EC-4A33-47F1-ACFC-01DD6340BF29}" destId="{38477795-5597-4D02-9342-EB9149730FA3}" srcOrd="0" destOrd="0" presId="urn:microsoft.com/office/officeart/2005/8/layout/cycle4"/>
    <dgm:cxn modelId="{36DE637D-0ED7-42CB-BA2F-587C02D6FA84}" srcId="{30CD3DE4-3F9B-403F-8F34-34BE00866E6D}" destId="{B586339A-BA5B-4952-BDDE-10BB807A96E8}" srcOrd="0" destOrd="0" parTransId="{4D3EBB16-2088-40B3-991C-38759CDC654F}" sibTransId="{9E79DEE2-2B5B-4AB9-9819-1A9EE99E176E}"/>
    <dgm:cxn modelId="{33C11415-8728-4631-BCEC-769770FEBD40}" type="presOf" srcId="{30CD3DE4-3F9B-403F-8F34-34BE00866E6D}" destId="{5C49E6BA-CB0C-441C-8AB0-C297BBA88EA3}" srcOrd="0" destOrd="0" presId="urn:microsoft.com/office/officeart/2005/8/layout/cycle4"/>
    <dgm:cxn modelId="{E1CE1DE4-C6CF-4344-B4DA-6CE896A58E14}" type="presOf" srcId="{5CA6B4A8-E74B-45DA-B13C-09B2AD9FDDE2}" destId="{5E417897-D503-4151-8D63-55E4A2049F48}" srcOrd="0" destOrd="0" presId="urn:microsoft.com/office/officeart/2005/8/layout/cycle4"/>
    <dgm:cxn modelId="{6A53C3E1-582A-4D3C-9FA0-DFEBF82A08EF}" type="presOf" srcId="{6AAC2B81-4331-4589-88F7-F50D4228E90C}" destId="{81437ED8-586B-40D3-B6E5-3C95B0018D00}" srcOrd="1" destOrd="0" presId="urn:microsoft.com/office/officeart/2005/8/layout/cycle4"/>
    <dgm:cxn modelId="{AD2E82A9-ACD7-4162-A350-36E71FDB6C2A}" type="presOf" srcId="{A24DC256-16F3-4AF6-ADA2-C52A243A286F}" destId="{C4431C50-5006-4B9D-9004-D5021BF433B8}" srcOrd="1" destOrd="0" presId="urn:microsoft.com/office/officeart/2005/8/layout/cycle4"/>
    <dgm:cxn modelId="{25EA85C3-8A3C-4305-91AC-7D57728DE12D}" type="presOf" srcId="{2BE3C9A0-CA24-4E65-BFC0-6EC81872F58E}" destId="{657F506A-3BCA-4E6B-B692-6B746D6F5E47}" srcOrd="1" destOrd="2" presId="urn:microsoft.com/office/officeart/2005/8/layout/cycle4"/>
    <dgm:cxn modelId="{625C78C6-0205-48A4-A578-41ACB26DF36F}" type="presOf" srcId="{C73556EC-4A33-47F1-ACFC-01DD6340BF29}" destId="{657F506A-3BCA-4E6B-B692-6B746D6F5E47}" srcOrd="1" destOrd="0" presId="urn:microsoft.com/office/officeart/2005/8/layout/cycle4"/>
    <dgm:cxn modelId="{C0EB6FAC-122B-4485-8352-A5D6FD6411DB}" type="presOf" srcId="{08BB1801-8273-4553-9452-CD42365F23A3}" destId="{657F506A-3BCA-4E6B-B692-6B746D6F5E47}" srcOrd="1" destOrd="1" presId="urn:microsoft.com/office/officeart/2005/8/layout/cycle4"/>
    <dgm:cxn modelId="{F464A3E1-8E88-426C-AAB2-D99B87745093}" srcId="{5CA6B4A8-E74B-45DA-B13C-09B2AD9FDDE2}" destId="{2BE3C9A0-CA24-4E65-BFC0-6EC81872F58E}" srcOrd="2" destOrd="0" parTransId="{CC51CB4A-B165-4D2F-ACF0-31B9AE94395D}" sibTransId="{6BC8F428-05BA-4929-B190-B8D5704E2897}"/>
    <dgm:cxn modelId="{ABCF688F-7ACA-4DF2-B0B6-39FBE9FB2D15}" srcId="{5CA6B4A8-E74B-45DA-B13C-09B2AD9FDDE2}" destId="{76D6FD2A-B7E8-4D56-A171-FBC0E9EB1521}" srcOrd="3" destOrd="0" parTransId="{E1F98D75-732C-41D1-AB76-9E47A6D9F731}" sibTransId="{DACDD68F-A554-437F-8BAF-213503C14296}"/>
    <dgm:cxn modelId="{E63664C2-8D39-4F78-A3A5-90C3E9105459}" type="presOf" srcId="{A24DC256-16F3-4AF6-ADA2-C52A243A286F}" destId="{B8941510-5E2F-42E0-9175-1D4C6252AB56}" srcOrd="0" destOrd="0" presId="urn:microsoft.com/office/officeart/2005/8/layout/cycle4"/>
    <dgm:cxn modelId="{2789BA9C-963A-4DD6-948A-95470E5211C1}" type="presOf" srcId="{08BB1801-8273-4553-9452-CD42365F23A3}" destId="{38477795-5597-4D02-9342-EB9149730FA3}" srcOrd="0" destOrd="1" presId="urn:microsoft.com/office/officeart/2005/8/layout/cycle4"/>
    <dgm:cxn modelId="{CF2D3870-13C1-4A43-96A1-C9C8292658CF}" type="presOf" srcId="{76D6FD2A-B7E8-4D56-A171-FBC0E9EB1521}" destId="{38477795-5597-4D02-9342-EB9149730FA3}" srcOrd="0" destOrd="3" presId="urn:microsoft.com/office/officeart/2005/8/layout/cycle4"/>
    <dgm:cxn modelId="{A7C60F30-C2B6-4500-A655-BDA1FEE6E141}" type="presOf" srcId="{76D6FD2A-B7E8-4D56-A171-FBC0E9EB1521}" destId="{657F506A-3BCA-4E6B-B692-6B746D6F5E47}" srcOrd="1" destOrd="3" presId="urn:microsoft.com/office/officeart/2005/8/layout/cycle4"/>
    <dgm:cxn modelId="{660D20EC-45F6-48F7-B0BF-B11DB505CB8D}" type="presOf" srcId="{6AAC2B81-4331-4589-88F7-F50D4228E90C}" destId="{0C86F999-FEF4-4843-B8A9-1480D63598E6}" srcOrd="0" destOrd="0" presId="urn:microsoft.com/office/officeart/2005/8/layout/cycle4"/>
    <dgm:cxn modelId="{30F5BFED-F109-4D63-A49A-EE06EFC47068}" type="presOf" srcId="{B586339A-BA5B-4952-BDDE-10BB807A96E8}" destId="{7B4286FF-FF16-40B2-AC0A-E70D7B4B1754}" srcOrd="0" destOrd="0" presId="urn:microsoft.com/office/officeart/2005/8/layout/cycle4"/>
    <dgm:cxn modelId="{A974C7E2-8AA0-408F-92C8-C773B96503ED}" type="presOf" srcId="{B586339A-BA5B-4952-BDDE-10BB807A96E8}" destId="{1448B572-8763-4C0D-9D9B-E437024BEB90}" srcOrd="1" destOrd="0" presId="urn:microsoft.com/office/officeart/2005/8/layout/cycle4"/>
    <dgm:cxn modelId="{94FAC96B-FBA3-4DD5-956F-BCB16602A657}" srcId="{5CA6B4A8-E74B-45DA-B13C-09B2AD9FDDE2}" destId="{C73556EC-4A33-47F1-ACFC-01DD6340BF29}" srcOrd="0" destOrd="0" parTransId="{9C621068-691B-4883-8CB2-43C9039DE841}" sibTransId="{10356829-DA4C-429E-B3CC-1637B0E8AC2F}"/>
    <dgm:cxn modelId="{D456131C-42DF-4D8A-A523-13C07595C13E}" srcId="{B837C5DD-1B64-439D-92E4-E926DA6F5E96}" destId="{6AAC2B81-4331-4589-88F7-F50D4228E90C}" srcOrd="0" destOrd="0" parTransId="{78D9274D-2589-4E1F-8DEF-56B61C92B644}" sibTransId="{39601580-E12C-4DC5-B975-790546C69A7E}"/>
    <dgm:cxn modelId="{7A1D81C1-573C-4A16-B6F3-CB016227BAC5}" srcId="{5CA6B4A8-E74B-45DA-B13C-09B2AD9FDDE2}" destId="{08BB1801-8273-4553-9452-CD42365F23A3}" srcOrd="1" destOrd="0" parTransId="{05434D77-B180-42EC-B4E6-9E3BFE8F6F68}" sibTransId="{4FF0DEE0-E656-4055-8730-362510E6DBDB}"/>
    <dgm:cxn modelId="{6351A409-1FCA-49E1-85C4-E3DCFBEC7514}" srcId="{E6777608-2960-4ACD-9E08-6ECD22365592}" destId="{A24DC256-16F3-4AF6-ADA2-C52A243A286F}" srcOrd="0" destOrd="0" parTransId="{B77EC757-45D8-4561-8C25-BC9346E7A069}" sibTransId="{A3411221-1266-4A33-9DFE-6875C9982D1E}"/>
    <dgm:cxn modelId="{537B72C3-033C-42B8-BDBC-6EA0115E21E0}" type="presOf" srcId="{2CC6A25E-1629-4D0A-A0EB-36224396077B}" destId="{C4431C50-5006-4B9D-9004-D5021BF433B8}" srcOrd="1" destOrd="1" presId="urn:microsoft.com/office/officeart/2005/8/layout/cycle4"/>
    <dgm:cxn modelId="{B106BA67-9415-444B-8926-6CDF0D1D5446}" type="presOf" srcId="{2CC6A25E-1629-4D0A-A0EB-36224396077B}" destId="{B8941510-5E2F-42E0-9175-1D4C6252AB56}" srcOrd="0" destOrd="1" presId="urn:microsoft.com/office/officeart/2005/8/layout/cycle4"/>
    <dgm:cxn modelId="{AB18A05F-065C-4165-9F4D-4DB660C30110}" srcId="{668EB3FC-8492-4914-ACB1-507202B91B7A}" destId="{E6777608-2960-4ACD-9E08-6ECD22365592}" srcOrd="1" destOrd="0" parTransId="{9D766216-C018-4BE5-A95A-2E8CFBBF7BE5}" sibTransId="{6830B793-F2DE-45BE-B35D-249979A24FEE}"/>
    <dgm:cxn modelId="{7A0424A6-482D-43E8-8D07-C54246A46F1F}" srcId="{668EB3FC-8492-4914-ACB1-507202B91B7A}" destId="{30CD3DE4-3F9B-403F-8F34-34BE00866E6D}" srcOrd="2" destOrd="0" parTransId="{2CCCD7E8-4E2E-4D10-8260-AF92121116FA}" sibTransId="{65180888-BD13-405F-B832-4A2CC34512E9}"/>
    <dgm:cxn modelId="{2DF27A80-2C4F-4E69-AAAF-52ACC92BC1D6}" type="presParOf" srcId="{73B8FF75-BFA8-4F01-BBDF-28CE8C1C7A7A}" destId="{0EB1B868-FE1D-4AFE-8BFA-0516A6014E19}" srcOrd="0" destOrd="0" presId="urn:microsoft.com/office/officeart/2005/8/layout/cycle4"/>
    <dgm:cxn modelId="{6CA55505-593A-4D67-B462-BA37E6B2B95E}" type="presParOf" srcId="{0EB1B868-FE1D-4AFE-8BFA-0516A6014E19}" destId="{8388DF8A-D23F-42FD-BE0C-F28662C3816D}" srcOrd="0" destOrd="0" presId="urn:microsoft.com/office/officeart/2005/8/layout/cycle4"/>
    <dgm:cxn modelId="{F7359F73-E845-4BA6-A82A-BA05887F3069}" type="presParOf" srcId="{8388DF8A-D23F-42FD-BE0C-F28662C3816D}" destId="{38477795-5597-4D02-9342-EB9149730FA3}" srcOrd="0" destOrd="0" presId="urn:microsoft.com/office/officeart/2005/8/layout/cycle4"/>
    <dgm:cxn modelId="{301BAB0C-87E8-4CCC-81DE-312C6DDBF664}" type="presParOf" srcId="{8388DF8A-D23F-42FD-BE0C-F28662C3816D}" destId="{657F506A-3BCA-4E6B-B692-6B746D6F5E47}" srcOrd="1" destOrd="0" presId="urn:microsoft.com/office/officeart/2005/8/layout/cycle4"/>
    <dgm:cxn modelId="{80A37841-274C-4D93-860A-6BC3D556F1B2}" type="presParOf" srcId="{0EB1B868-FE1D-4AFE-8BFA-0516A6014E19}" destId="{57AD3052-CB45-4ADC-91E0-442B770746B0}" srcOrd="1" destOrd="0" presId="urn:microsoft.com/office/officeart/2005/8/layout/cycle4"/>
    <dgm:cxn modelId="{059C61F7-A3E0-49C7-B28E-BCB8D65C8C2B}" type="presParOf" srcId="{57AD3052-CB45-4ADC-91E0-442B770746B0}" destId="{B8941510-5E2F-42E0-9175-1D4C6252AB56}" srcOrd="0" destOrd="0" presId="urn:microsoft.com/office/officeart/2005/8/layout/cycle4"/>
    <dgm:cxn modelId="{892D5E1E-80B2-4F4B-A1A1-E1D4A95DAB4B}" type="presParOf" srcId="{57AD3052-CB45-4ADC-91E0-442B770746B0}" destId="{C4431C50-5006-4B9D-9004-D5021BF433B8}" srcOrd="1" destOrd="0" presId="urn:microsoft.com/office/officeart/2005/8/layout/cycle4"/>
    <dgm:cxn modelId="{E3823EAD-D00A-42DA-B65F-87548A90ED91}" type="presParOf" srcId="{0EB1B868-FE1D-4AFE-8BFA-0516A6014E19}" destId="{8BAC4BBC-6762-4C59-8A6D-E709368F3660}" srcOrd="2" destOrd="0" presId="urn:microsoft.com/office/officeart/2005/8/layout/cycle4"/>
    <dgm:cxn modelId="{977AD211-7582-4BC0-88BE-5F2B50E20E8D}" type="presParOf" srcId="{8BAC4BBC-6762-4C59-8A6D-E709368F3660}" destId="{7B4286FF-FF16-40B2-AC0A-E70D7B4B1754}" srcOrd="0" destOrd="0" presId="urn:microsoft.com/office/officeart/2005/8/layout/cycle4"/>
    <dgm:cxn modelId="{C129F04B-3241-42C3-8E93-EC53765EDF65}" type="presParOf" srcId="{8BAC4BBC-6762-4C59-8A6D-E709368F3660}" destId="{1448B572-8763-4C0D-9D9B-E437024BEB90}" srcOrd="1" destOrd="0" presId="urn:microsoft.com/office/officeart/2005/8/layout/cycle4"/>
    <dgm:cxn modelId="{C0F07E7A-97BB-428C-BE16-0B6973475E65}" type="presParOf" srcId="{0EB1B868-FE1D-4AFE-8BFA-0516A6014E19}" destId="{D59542DD-6A39-46CB-9B31-AF882663F652}" srcOrd="3" destOrd="0" presId="urn:microsoft.com/office/officeart/2005/8/layout/cycle4"/>
    <dgm:cxn modelId="{62DEDAF7-E059-4B90-91CD-CF85A4C54773}" type="presParOf" srcId="{D59542DD-6A39-46CB-9B31-AF882663F652}" destId="{0C86F999-FEF4-4843-B8A9-1480D63598E6}" srcOrd="0" destOrd="0" presId="urn:microsoft.com/office/officeart/2005/8/layout/cycle4"/>
    <dgm:cxn modelId="{4B2545CB-135E-4A49-8306-3A7DB6AE45ED}" type="presParOf" srcId="{D59542DD-6A39-46CB-9B31-AF882663F652}" destId="{81437ED8-586B-40D3-B6E5-3C95B0018D00}" srcOrd="1" destOrd="0" presId="urn:microsoft.com/office/officeart/2005/8/layout/cycle4"/>
    <dgm:cxn modelId="{F9A8908C-1DEA-4659-BD9C-13AC8B0C093A}" type="presParOf" srcId="{0EB1B868-FE1D-4AFE-8BFA-0516A6014E19}" destId="{6C904B6F-C736-4AFB-80A6-3E0FCCAD2233}" srcOrd="4" destOrd="0" presId="urn:microsoft.com/office/officeart/2005/8/layout/cycle4"/>
    <dgm:cxn modelId="{840E1093-9E07-4654-A4EB-45A5D68F9528}" type="presParOf" srcId="{73B8FF75-BFA8-4F01-BBDF-28CE8C1C7A7A}" destId="{F1591D35-B293-4135-BE6C-547291E180FE}" srcOrd="1" destOrd="0" presId="urn:microsoft.com/office/officeart/2005/8/layout/cycle4"/>
    <dgm:cxn modelId="{15D41439-3A77-4A21-B252-C5B2BD164120}" type="presParOf" srcId="{F1591D35-B293-4135-BE6C-547291E180FE}" destId="{5E417897-D503-4151-8D63-55E4A2049F48}" srcOrd="0" destOrd="0" presId="urn:microsoft.com/office/officeart/2005/8/layout/cycle4"/>
    <dgm:cxn modelId="{368CDE8A-2C3A-421F-AE23-ACD30D7B7F62}" type="presParOf" srcId="{F1591D35-B293-4135-BE6C-547291E180FE}" destId="{111C8B2B-6997-44E4-84F7-FC7A6E351EE4}" srcOrd="1" destOrd="0" presId="urn:microsoft.com/office/officeart/2005/8/layout/cycle4"/>
    <dgm:cxn modelId="{1004DFC9-028C-4172-B9F6-B9E5406A38DC}" type="presParOf" srcId="{F1591D35-B293-4135-BE6C-547291E180FE}" destId="{5C49E6BA-CB0C-441C-8AB0-C297BBA88EA3}" srcOrd="2" destOrd="0" presId="urn:microsoft.com/office/officeart/2005/8/layout/cycle4"/>
    <dgm:cxn modelId="{9D318C70-9B49-48FE-914E-2E82B712355B}" type="presParOf" srcId="{F1591D35-B293-4135-BE6C-547291E180FE}" destId="{ED7CCAC7-4D13-4089-B205-7094F780F1C7}" srcOrd="3" destOrd="0" presId="urn:microsoft.com/office/officeart/2005/8/layout/cycle4"/>
    <dgm:cxn modelId="{FD0D70E2-74A5-47BB-919D-6139BCFCEFF3}" type="presParOf" srcId="{F1591D35-B293-4135-BE6C-547291E180FE}" destId="{E4E01FFD-D981-412E-9C2C-38BFD6AD0149}" srcOrd="4" destOrd="0" presId="urn:microsoft.com/office/officeart/2005/8/layout/cycle4"/>
    <dgm:cxn modelId="{1D8E9A94-EFE9-4F10-B13B-1D47ABDBD510}" type="presParOf" srcId="{73B8FF75-BFA8-4F01-BBDF-28CE8C1C7A7A}" destId="{23FB5CC1-260F-40BE-825A-6AE2F6E6B6AB}" srcOrd="2" destOrd="0" presId="urn:microsoft.com/office/officeart/2005/8/layout/cycle4"/>
    <dgm:cxn modelId="{68DCC42E-A6E2-42F9-9E0D-5C76F8A02689}" type="presParOf" srcId="{73B8FF75-BFA8-4F01-BBDF-28CE8C1C7A7A}" destId="{7EEBCAF0-5768-48B7-8C3D-C68BB02658D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8EB3FC-8492-4914-ACB1-507202B91B7A}" type="doc">
      <dgm:prSet loTypeId="urn:microsoft.com/office/officeart/2005/8/layout/cycle4" loCatId="cycle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5CA6B4A8-E74B-45DA-B13C-09B2AD9FDDE2}">
      <dgm:prSet phldrT="[Tekst]"/>
      <dgm:spPr>
        <a:xfrm>
          <a:off x="3247132" y="124471"/>
          <a:ext cx="1741839" cy="1741839"/>
        </a:xfrm>
        <a:prstGeom prst="pieWedg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Woonvorm</a:t>
          </a:r>
        </a:p>
      </dgm:t>
    </dgm:pt>
    <dgm:pt modelId="{F7040180-9390-4C40-88C3-9C22E33CAC38}" type="parTrans" cxnId="{393E525E-2A2C-478C-A3E6-06EBA3A9C927}">
      <dgm:prSet/>
      <dgm:spPr/>
      <dgm:t>
        <a:bodyPr/>
        <a:lstStyle/>
        <a:p>
          <a:endParaRPr lang="nl-NL"/>
        </a:p>
      </dgm:t>
    </dgm:pt>
    <dgm:pt modelId="{D6B2AD05-556E-4D28-8A42-FBF7F58DD864}" type="sibTrans" cxnId="{393E525E-2A2C-478C-A3E6-06EBA3A9C927}">
      <dgm:prSet/>
      <dgm:spPr/>
      <dgm:t>
        <a:bodyPr/>
        <a:lstStyle/>
        <a:p>
          <a:endParaRPr lang="nl-NL"/>
        </a:p>
      </dgm:t>
    </dgm:pt>
    <dgm:pt modelId="{C73556EC-4A33-47F1-ACFC-01DD6340BF29}">
      <dgm:prSet phldrT="[Tekst]" custT="1"/>
      <dgm:spPr>
        <a:xfrm>
          <a:off x="2414428" y="0"/>
          <a:ext cx="1987226" cy="12872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Groepswoning met 4 plaatsen in Sint-Truiden</a:t>
          </a:r>
        </a:p>
      </dgm:t>
    </dgm:pt>
    <dgm:pt modelId="{9C621068-691B-4883-8CB2-43C9039DE841}" type="parTrans" cxnId="{94FAC96B-FBA3-4DD5-956F-BCB16602A657}">
      <dgm:prSet/>
      <dgm:spPr/>
      <dgm:t>
        <a:bodyPr/>
        <a:lstStyle/>
        <a:p>
          <a:endParaRPr lang="nl-NL"/>
        </a:p>
      </dgm:t>
    </dgm:pt>
    <dgm:pt modelId="{10356829-DA4C-429E-B3CC-1637B0E8AC2F}" type="sibTrans" cxnId="{94FAC96B-FBA3-4DD5-956F-BCB16602A657}">
      <dgm:prSet/>
      <dgm:spPr/>
      <dgm:t>
        <a:bodyPr/>
        <a:lstStyle/>
        <a:p>
          <a:endParaRPr lang="nl-NL"/>
        </a:p>
      </dgm:t>
    </dgm:pt>
    <dgm:pt modelId="{E6777608-2960-4ACD-9E08-6ECD22365592}">
      <dgm:prSet phldrT="[Tekst]"/>
      <dgm:spPr>
        <a:xfrm rot="5400000">
          <a:off x="5069427" y="124471"/>
          <a:ext cx="1741839" cy="1741839"/>
        </a:xfrm>
        <a:prstGeom prst="pieWedge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Doelgroep</a:t>
          </a:r>
        </a:p>
      </dgm:t>
    </dgm:pt>
    <dgm:pt modelId="{9D766216-C018-4BE5-A95A-2E8CFBBF7BE5}" type="parTrans" cxnId="{AB18A05F-065C-4165-9F4D-4DB660C30110}">
      <dgm:prSet/>
      <dgm:spPr/>
      <dgm:t>
        <a:bodyPr/>
        <a:lstStyle/>
        <a:p>
          <a:endParaRPr lang="nl-NL"/>
        </a:p>
      </dgm:t>
    </dgm:pt>
    <dgm:pt modelId="{6830B793-F2DE-45BE-B35D-249979A24FEE}" type="sibTrans" cxnId="{AB18A05F-065C-4165-9F4D-4DB660C30110}">
      <dgm:prSet/>
      <dgm:spPr/>
      <dgm:t>
        <a:bodyPr/>
        <a:lstStyle/>
        <a:p>
          <a:endParaRPr lang="nl-NL"/>
        </a:p>
      </dgm:t>
    </dgm:pt>
    <dgm:pt modelId="{B837C5DD-1B64-439D-92E4-E926DA6F5E96}">
      <dgm:prSet phldrT="[Tekst]"/>
      <dgm:spPr>
        <a:xfrm rot="16200000">
          <a:off x="3253682" y="2176079"/>
          <a:ext cx="1741839" cy="1741839"/>
        </a:xfrm>
        <a:prstGeom prst="pieWedge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Begeleiding</a:t>
          </a:r>
        </a:p>
      </dgm:t>
    </dgm:pt>
    <dgm:pt modelId="{34FE63E1-C220-48F8-BC1C-B2B69638C41F}" type="parTrans" cxnId="{12EF22C3-E81C-4431-A251-F4EF526419C4}">
      <dgm:prSet/>
      <dgm:spPr/>
      <dgm:t>
        <a:bodyPr/>
        <a:lstStyle/>
        <a:p>
          <a:endParaRPr lang="nl-NL"/>
        </a:p>
      </dgm:t>
    </dgm:pt>
    <dgm:pt modelId="{B8266C4D-F47C-4CE8-BF3D-3F353166E2B1}" type="sibTrans" cxnId="{12EF22C3-E81C-4431-A251-F4EF526419C4}">
      <dgm:prSet/>
      <dgm:spPr/>
      <dgm:t>
        <a:bodyPr/>
        <a:lstStyle/>
        <a:p>
          <a:endParaRPr lang="nl-NL"/>
        </a:p>
      </dgm:t>
    </dgm:pt>
    <dgm:pt modelId="{6AAC2B81-4331-4589-88F7-F50D4228E90C}">
      <dgm:prSet phldrT="[Tekst]" custT="1"/>
      <dgm:spPr>
        <a:xfrm>
          <a:off x="2420986" y="2728900"/>
          <a:ext cx="1987226" cy="12872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BE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Twee vaste begeleiders beschut wonen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8D9274D-2589-4E1F-8DEF-56B61C92B644}" type="parTrans" cxnId="{D456131C-42DF-4D8A-A523-13C07595C13E}">
      <dgm:prSet/>
      <dgm:spPr/>
      <dgm:t>
        <a:bodyPr/>
        <a:lstStyle/>
        <a:p>
          <a:endParaRPr lang="nl-NL"/>
        </a:p>
      </dgm:t>
    </dgm:pt>
    <dgm:pt modelId="{39601580-E12C-4DC5-B975-790546C69A7E}" type="sibTrans" cxnId="{D456131C-42DF-4D8A-A523-13C07595C13E}">
      <dgm:prSet/>
      <dgm:spPr/>
      <dgm:t>
        <a:bodyPr/>
        <a:lstStyle/>
        <a:p>
          <a:endParaRPr lang="nl-NL"/>
        </a:p>
      </dgm:t>
    </dgm:pt>
    <dgm:pt modelId="{460B47A1-012E-4568-AE7D-3DDCD64A829E}">
      <dgm:prSet phldrT="[Tekst]" custT="1"/>
      <dgm:spPr>
        <a:xfrm>
          <a:off x="2420986" y="2728900"/>
          <a:ext cx="1987226" cy="12872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2-wekelijks </a:t>
          </a:r>
          <a:r>
            <a:rPr lang="nl-NL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overlegmoment</a:t>
          </a:r>
        </a:p>
      </dgm:t>
    </dgm:pt>
    <dgm:pt modelId="{9EF7C066-7D80-4E02-AEB6-FADE5A22F6CE}" type="parTrans" cxnId="{203CB5E9-4AF3-4655-82CC-0D76885FD89F}">
      <dgm:prSet/>
      <dgm:spPr/>
      <dgm:t>
        <a:bodyPr/>
        <a:lstStyle/>
        <a:p>
          <a:endParaRPr lang="nl-BE"/>
        </a:p>
      </dgm:t>
    </dgm:pt>
    <dgm:pt modelId="{E464561B-CB06-49F6-91AB-117C66FF7CB8}" type="sibTrans" cxnId="{203CB5E9-4AF3-4655-82CC-0D76885FD89F}">
      <dgm:prSet/>
      <dgm:spPr/>
      <dgm:t>
        <a:bodyPr/>
        <a:lstStyle/>
        <a:p>
          <a:endParaRPr lang="nl-BE"/>
        </a:p>
      </dgm:t>
    </dgm:pt>
    <dgm:pt modelId="{72FAF0EA-F7ED-44D4-86B2-A44F9122C489}">
      <dgm:prSet phldrT="[Tekst]" custT="1"/>
      <dgm:spPr>
        <a:xfrm>
          <a:off x="2414428" y="0"/>
          <a:ext cx="1987226" cy="12872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Nultolerantie in woning</a:t>
          </a:r>
        </a:p>
      </dgm:t>
    </dgm:pt>
    <dgm:pt modelId="{84F5D632-24C0-447F-8E7D-5C2EB751AFD2}" type="parTrans" cxnId="{3C7027A0-7A25-46D9-AFD6-A66FD6EE450A}">
      <dgm:prSet/>
      <dgm:spPr/>
      <dgm:t>
        <a:bodyPr/>
        <a:lstStyle/>
        <a:p>
          <a:endParaRPr lang="nl-BE"/>
        </a:p>
      </dgm:t>
    </dgm:pt>
    <dgm:pt modelId="{F6C97980-1961-4EFC-BEF2-84107AED5610}" type="sibTrans" cxnId="{3C7027A0-7A25-46D9-AFD6-A66FD6EE450A}">
      <dgm:prSet/>
      <dgm:spPr/>
      <dgm:t>
        <a:bodyPr/>
        <a:lstStyle/>
        <a:p>
          <a:endParaRPr lang="nl-BE"/>
        </a:p>
      </dgm:t>
    </dgm:pt>
    <dgm:pt modelId="{F999688A-9F1C-4B1A-93DF-10FBFAA27938}">
      <dgm:prSet phldrT="[Tekst]" custT="1"/>
      <dgm:spPr>
        <a:xfrm>
          <a:off x="2414428" y="0"/>
          <a:ext cx="1987226" cy="12872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Dichtbij Asster campus Melveren</a:t>
          </a:r>
        </a:p>
      </dgm:t>
    </dgm:pt>
    <dgm:pt modelId="{0B7192CC-9DA5-4B1E-ACD5-3AA2048DA4C7}" type="parTrans" cxnId="{667F3FE6-7DB6-4EE5-B438-757DF6A86469}">
      <dgm:prSet/>
      <dgm:spPr/>
      <dgm:t>
        <a:bodyPr/>
        <a:lstStyle/>
        <a:p>
          <a:endParaRPr lang="nl-BE"/>
        </a:p>
      </dgm:t>
    </dgm:pt>
    <dgm:pt modelId="{1956C7A8-842A-44A7-9085-4B56CCB3266D}" type="sibTrans" cxnId="{667F3FE6-7DB6-4EE5-B438-757DF6A86469}">
      <dgm:prSet/>
      <dgm:spPr/>
      <dgm:t>
        <a:bodyPr/>
        <a:lstStyle/>
        <a:p>
          <a:endParaRPr lang="nl-BE"/>
        </a:p>
      </dgm:t>
    </dgm:pt>
    <dgm:pt modelId="{CA1AEF0F-9800-4103-AFB5-A87844431ADA}">
      <dgm:prSet phldrT="[Tekst]" custT="1"/>
      <dgm:spPr>
        <a:xfrm>
          <a:off x="5663302" y="2728900"/>
          <a:ext cx="1987226" cy="12872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Thuiszorgdienst 1x 4u per week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709B5F7-0B16-49AF-AF08-06028C27AD33}" type="parTrans" cxnId="{D4A5CD46-59FE-41FE-9617-2C915C954230}">
      <dgm:prSet/>
      <dgm:spPr/>
      <dgm:t>
        <a:bodyPr/>
        <a:lstStyle/>
        <a:p>
          <a:endParaRPr lang="nl-BE"/>
        </a:p>
      </dgm:t>
    </dgm:pt>
    <dgm:pt modelId="{D56B99E0-743D-457C-B486-8F4D405A860B}" type="sibTrans" cxnId="{D4A5CD46-59FE-41FE-9617-2C915C954230}">
      <dgm:prSet/>
      <dgm:spPr/>
      <dgm:t>
        <a:bodyPr/>
        <a:lstStyle/>
        <a:p>
          <a:endParaRPr lang="nl-BE"/>
        </a:p>
      </dgm:t>
    </dgm:pt>
    <dgm:pt modelId="{6474DA23-A844-4F5D-BA6A-6A6778D5168C}">
      <dgm:prSet phldrT="[Tekst]" custT="1"/>
      <dgm:spPr>
        <a:xfrm>
          <a:off x="5663302" y="2728900"/>
          <a:ext cx="1987226" cy="12872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Dagbehandeling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B4AF511-E827-489C-88B3-CDE27D8C1A72}" type="parTrans" cxnId="{AB45B6DB-C384-46DC-8B02-0DC1B408026E}">
      <dgm:prSet/>
      <dgm:spPr/>
      <dgm:t>
        <a:bodyPr/>
        <a:lstStyle/>
        <a:p>
          <a:endParaRPr lang="nl-BE"/>
        </a:p>
      </dgm:t>
    </dgm:pt>
    <dgm:pt modelId="{77567CDD-F1D9-4DE1-A050-37F39983F8D9}" type="sibTrans" cxnId="{AB45B6DB-C384-46DC-8B02-0DC1B408026E}">
      <dgm:prSet/>
      <dgm:spPr/>
      <dgm:t>
        <a:bodyPr/>
        <a:lstStyle/>
        <a:p>
          <a:endParaRPr lang="nl-BE"/>
        </a:p>
      </dgm:t>
    </dgm:pt>
    <dgm:pt modelId="{D1D27270-ADA6-4243-A082-558F7FE8B6F9}">
      <dgm:prSet phldrT="[Tekst]" custT="1"/>
      <dgm:spPr>
        <a:xfrm>
          <a:off x="5663302" y="2728900"/>
          <a:ext cx="1987226" cy="12872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Medewerkers Libra 1 en 3 aan huis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ADC0DEF-D9A2-4B3C-A355-5147751478DE}" type="sibTrans" cxnId="{D48C1714-A42F-4872-A9DD-86A0E3F36BDE}">
      <dgm:prSet/>
      <dgm:spPr/>
      <dgm:t>
        <a:bodyPr/>
        <a:lstStyle/>
        <a:p>
          <a:endParaRPr lang="nl-BE"/>
        </a:p>
      </dgm:t>
    </dgm:pt>
    <dgm:pt modelId="{13CF9079-8CA2-492F-8F0D-031D789B542F}" type="parTrans" cxnId="{D48C1714-A42F-4872-A9DD-86A0E3F36BDE}">
      <dgm:prSet/>
      <dgm:spPr/>
      <dgm:t>
        <a:bodyPr/>
        <a:lstStyle/>
        <a:p>
          <a:endParaRPr lang="nl-BE"/>
        </a:p>
      </dgm:t>
    </dgm:pt>
    <dgm:pt modelId="{30CD3DE4-3F9B-403F-8F34-34BE00866E6D}">
      <dgm:prSet phldrT="[Tekst]"/>
      <dgm:spPr>
        <a:xfrm rot="10800000">
          <a:off x="5075976" y="2176079"/>
          <a:ext cx="1741839" cy="1741839"/>
        </a:xfrm>
        <a:prstGeom prst="pieWedge">
          <a:avLst/>
        </a:prstGeom>
        <a:solidFill>
          <a:srgbClr val="4472C4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Externe begeleiding</a:t>
          </a:r>
          <a:endParaRPr lang="nl-NL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5180888-BD13-405F-B832-4A2CC34512E9}" type="sibTrans" cxnId="{7A0424A6-482D-43E8-8D07-C54246A46F1F}">
      <dgm:prSet/>
      <dgm:spPr/>
      <dgm:t>
        <a:bodyPr/>
        <a:lstStyle/>
        <a:p>
          <a:endParaRPr lang="nl-NL"/>
        </a:p>
      </dgm:t>
    </dgm:pt>
    <dgm:pt modelId="{2CCCD7E8-4E2E-4D10-8260-AF92121116FA}" type="parTrans" cxnId="{7A0424A6-482D-43E8-8D07-C54246A46F1F}">
      <dgm:prSet/>
      <dgm:spPr/>
      <dgm:t>
        <a:bodyPr/>
        <a:lstStyle/>
        <a:p>
          <a:endParaRPr lang="nl-NL"/>
        </a:p>
      </dgm:t>
    </dgm:pt>
    <dgm:pt modelId="{721C31F5-889C-4959-A4ED-DB8DC851E2C7}">
      <dgm:prSet phldrT="[Tekst]" custT="1"/>
      <dgm:spPr>
        <a:xfrm>
          <a:off x="5656745" y="0"/>
          <a:ext cx="1987226" cy="12872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Geleidelijke stap naar beschut wonen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71B76B5-FDF3-4082-A953-DF1357B47CB1}" type="sibTrans" cxnId="{8951BB0B-B384-4789-B699-02DF4938FCFB}">
      <dgm:prSet/>
      <dgm:spPr/>
      <dgm:t>
        <a:bodyPr/>
        <a:lstStyle/>
        <a:p>
          <a:endParaRPr lang="nl-BE"/>
        </a:p>
      </dgm:t>
    </dgm:pt>
    <dgm:pt modelId="{62DD4530-BE18-48F9-A1B6-E641A4C23467}" type="parTrans" cxnId="{8951BB0B-B384-4789-B699-02DF4938FCFB}">
      <dgm:prSet/>
      <dgm:spPr/>
      <dgm:t>
        <a:bodyPr/>
        <a:lstStyle/>
        <a:p>
          <a:endParaRPr lang="nl-BE"/>
        </a:p>
      </dgm:t>
    </dgm:pt>
    <dgm:pt modelId="{A24DC256-16F3-4AF6-ADA2-C52A243A286F}">
      <dgm:prSet phldrT="[Tekst]" custT="1"/>
      <dgm:spPr>
        <a:xfrm>
          <a:off x="5656745" y="0"/>
          <a:ext cx="1987226" cy="12872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Doorverwijzing door </a:t>
          </a:r>
          <a:r>
            <a:rPr lang="nl-NL" sz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Asster</a:t>
          </a:r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: </a:t>
          </a:r>
          <a:r>
            <a:rPr lang="nl-NL" sz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Libra 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3411221-1266-4A33-9DFE-6875C9982D1E}" type="sibTrans" cxnId="{6351A409-1FCA-49E1-85C4-E3DCFBEC7514}">
      <dgm:prSet/>
      <dgm:spPr/>
      <dgm:t>
        <a:bodyPr/>
        <a:lstStyle/>
        <a:p>
          <a:endParaRPr lang="nl-NL"/>
        </a:p>
      </dgm:t>
    </dgm:pt>
    <dgm:pt modelId="{B77EC757-45D8-4561-8C25-BC9346E7A069}" type="parTrans" cxnId="{6351A409-1FCA-49E1-85C4-E3DCFBEC7514}">
      <dgm:prSet/>
      <dgm:spPr/>
      <dgm:t>
        <a:bodyPr/>
        <a:lstStyle/>
        <a:p>
          <a:endParaRPr lang="nl-NL"/>
        </a:p>
      </dgm:t>
    </dgm:pt>
    <dgm:pt modelId="{73B8FF75-BFA8-4F01-BBDF-28CE8C1C7A7A}" type="pres">
      <dgm:prSet presAssocID="{668EB3FC-8492-4914-ACB1-507202B91B7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EB1B868-FE1D-4AFE-8BFA-0516A6014E19}" type="pres">
      <dgm:prSet presAssocID="{668EB3FC-8492-4914-ACB1-507202B91B7A}" presName="children" presStyleCnt="0"/>
      <dgm:spPr/>
      <dgm:t>
        <a:bodyPr/>
        <a:lstStyle/>
        <a:p>
          <a:endParaRPr lang="nl-NL"/>
        </a:p>
      </dgm:t>
    </dgm:pt>
    <dgm:pt modelId="{8388DF8A-D23F-42FD-BE0C-F28662C3816D}" type="pres">
      <dgm:prSet presAssocID="{668EB3FC-8492-4914-ACB1-507202B91B7A}" presName="child1group" presStyleCnt="0"/>
      <dgm:spPr/>
      <dgm:t>
        <a:bodyPr/>
        <a:lstStyle/>
        <a:p>
          <a:endParaRPr lang="nl-NL"/>
        </a:p>
      </dgm:t>
    </dgm:pt>
    <dgm:pt modelId="{38477795-5597-4D02-9342-EB9149730FA3}" type="pres">
      <dgm:prSet presAssocID="{668EB3FC-8492-4914-ACB1-507202B91B7A}" presName="child1" presStyleLbl="bgAcc1" presStyleIdx="0" presStyleCnt="4" custLinFactNeighborY="-2545"/>
      <dgm:spPr/>
      <dgm:t>
        <a:bodyPr/>
        <a:lstStyle/>
        <a:p>
          <a:endParaRPr lang="nl-NL"/>
        </a:p>
      </dgm:t>
    </dgm:pt>
    <dgm:pt modelId="{657F506A-3BCA-4E6B-B692-6B746D6F5E47}" type="pres">
      <dgm:prSet presAssocID="{668EB3FC-8492-4914-ACB1-507202B91B7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AD3052-CB45-4ADC-91E0-442B770746B0}" type="pres">
      <dgm:prSet presAssocID="{668EB3FC-8492-4914-ACB1-507202B91B7A}" presName="child2group" presStyleCnt="0"/>
      <dgm:spPr/>
      <dgm:t>
        <a:bodyPr/>
        <a:lstStyle/>
        <a:p>
          <a:endParaRPr lang="nl-NL"/>
        </a:p>
      </dgm:t>
    </dgm:pt>
    <dgm:pt modelId="{B8941510-5E2F-42E0-9175-1D4C6252AB56}" type="pres">
      <dgm:prSet presAssocID="{668EB3FC-8492-4914-ACB1-507202B91B7A}" presName="child2" presStyleLbl="bgAcc1" presStyleIdx="1" presStyleCnt="4" custLinFactNeighborX="-156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l-NL"/>
        </a:p>
      </dgm:t>
    </dgm:pt>
    <dgm:pt modelId="{C4431C50-5006-4B9D-9004-D5021BF433B8}" type="pres">
      <dgm:prSet presAssocID="{668EB3FC-8492-4914-ACB1-507202B91B7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AC4BBC-6762-4C59-8A6D-E709368F3660}" type="pres">
      <dgm:prSet presAssocID="{668EB3FC-8492-4914-ACB1-507202B91B7A}" presName="child3group" presStyleCnt="0"/>
      <dgm:spPr/>
      <dgm:t>
        <a:bodyPr/>
        <a:lstStyle/>
        <a:p>
          <a:endParaRPr lang="nl-NL"/>
        </a:p>
      </dgm:t>
    </dgm:pt>
    <dgm:pt modelId="{7B4286FF-FF16-40B2-AC0A-E70D7B4B1754}" type="pres">
      <dgm:prSet presAssocID="{668EB3FC-8492-4914-ACB1-507202B91B7A}" presName="child3" presStyleLbl="bgAcc1" presStyleIdx="2" presStyleCnt="4" custLinFactNeighborX="330" custLinFactNeighborY="-50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l-NL"/>
        </a:p>
      </dgm:t>
    </dgm:pt>
    <dgm:pt modelId="{1448B572-8763-4C0D-9D9B-E437024BEB90}" type="pres">
      <dgm:prSet presAssocID="{668EB3FC-8492-4914-ACB1-507202B91B7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9542DD-6A39-46CB-9B31-AF882663F652}" type="pres">
      <dgm:prSet presAssocID="{668EB3FC-8492-4914-ACB1-507202B91B7A}" presName="child4group" presStyleCnt="0"/>
      <dgm:spPr/>
      <dgm:t>
        <a:bodyPr/>
        <a:lstStyle/>
        <a:p>
          <a:endParaRPr lang="nl-NL"/>
        </a:p>
      </dgm:t>
    </dgm:pt>
    <dgm:pt modelId="{0C86F999-FEF4-4843-B8A9-1480D63598E6}" type="pres">
      <dgm:prSet presAssocID="{668EB3FC-8492-4914-ACB1-507202B91B7A}" presName="child4" presStyleLbl="bgAcc1" presStyleIdx="3" presStyleCnt="4" custLinFactNeighborX="330" custLinFactNeighborY="-509"/>
      <dgm:spPr/>
      <dgm:t>
        <a:bodyPr/>
        <a:lstStyle/>
        <a:p>
          <a:endParaRPr lang="nl-NL"/>
        </a:p>
      </dgm:t>
    </dgm:pt>
    <dgm:pt modelId="{81437ED8-586B-40D3-B6E5-3C95B0018D00}" type="pres">
      <dgm:prSet presAssocID="{668EB3FC-8492-4914-ACB1-507202B91B7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C904B6F-C736-4AFB-80A6-3E0FCCAD2233}" type="pres">
      <dgm:prSet presAssocID="{668EB3FC-8492-4914-ACB1-507202B91B7A}" presName="childPlaceholder" presStyleCnt="0"/>
      <dgm:spPr/>
      <dgm:t>
        <a:bodyPr/>
        <a:lstStyle/>
        <a:p>
          <a:endParaRPr lang="nl-NL"/>
        </a:p>
      </dgm:t>
    </dgm:pt>
    <dgm:pt modelId="{F1591D35-B293-4135-BE6C-547291E180FE}" type="pres">
      <dgm:prSet presAssocID="{668EB3FC-8492-4914-ACB1-507202B91B7A}" presName="circle" presStyleCnt="0"/>
      <dgm:spPr/>
      <dgm:t>
        <a:bodyPr/>
        <a:lstStyle/>
        <a:p>
          <a:endParaRPr lang="nl-NL"/>
        </a:p>
      </dgm:t>
    </dgm:pt>
    <dgm:pt modelId="{5E417897-D503-4151-8D63-55E4A2049F48}" type="pres">
      <dgm:prSet presAssocID="{668EB3FC-8492-4914-ACB1-507202B91B7A}" presName="quadrant1" presStyleLbl="node1" presStyleIdx="0" presStyleCnt="4" custLinFactNeighborY="-601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1C8B2B-6997-44E4-84F7-FC7A6E351EE4}" type="pres">
      <dgm:prSet presAssocID="{668EB3FC-8492-4914-ACB1-507202B91B7A}" presName="quadrant2" presStyleLbl="node1" presStyleIdx="1" presStyleCnt="4" custLinFactNeighborY="-601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C49E6BA-CB0C-441C-8AB0-C297BBA88EA3}" type="pres">
      <dgm:prSet presAssocID="{668EB3FC-8492-4914-ACB1-507202B91B7A}" presName="quadrant3" presStyleLbl="node1" presStyleIdx="2" presStyleCnt="4" custLinFactNeighborX="376" custLinFactNeighborY="714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D7CCAC7-4D13-4089-B205-7094F780F1C7}" type="pres">
      <dgm:prSet presAssocID="{668EB3FC-8492-4914-ACB1-507202B91B7A}" presName="quadrant4" presStyleLbl="node1" presStyleIdx="3" presStyleCnt="4" custLinFactNeighborX="376" custLinFactNeighborY="714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E01FFD-D981-412E-9C2C-38BFD6AD0149}" type="pres">
      <dgm:prSet presAssocID="{668EB3FC-8492-4914-ACB1-507202B91B7A}" presName="quadrantPlaceholder" presStyleCnt="0"/>
      <dgm:spPr/>
      <dgm:t>
        <a:bodyPr/>
        <a:lstStyle/>
        <a:p>
          <a:endParaRPr lang="nl-NL"/>
        </a:p>
      </dgm:t>
    </dgm:pt>
    <dgm:pt modelId="{23FB5CC1-260F-40BE-825A-6AE2F6E6B6AB}" type="pres">
      <dgm:prSet presAssocID="{668EB3FC-8492-4914-ACB1-507202B91B7A}" presName="center1" presStyleLbl="fgShp" presStyleIdx="0" presStyleCnt="2"/>
      <dgm:spPr>
        <a:xfrm>
          <a:off x="4728501" y="1649317"/>
          <a:ext cx="601397" cy="522954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nl-NL"/>
        </a:p>
      </dgm:t>
    </dgm:pt>
    <dgm:pt modelId="{7EEBCAF0-5768-48B7-8C3D-C68BB02658D9}" type="pres">
      <dgm:prSet presAssocID="{668EB3FC-8492-4914-ACB1-507202B91B7A}" presName="center2" presStyleLbl="fgShp" presStyleIdx="1" presStyleCnt="2"/>
      <dgm:spPr>
        <a:xfrm rot="10800000">
          <a:off x="4728501" y="1850453"/>
          <a:ext cx="601397" cy="522954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nl-NL"/>
        </a:p>
      </dgm:t>
    </dgm:pt>
  </dgm:ptLst>
  <dgm:cxnLst>
    <dgm:cxn modelId="{561C8784-B6DB-44B2-825E-18ADCF2D518B}" type="presOf" srcId="{6474DA23-A844-4F5D-BA6A-6A6778D5168C}" destId="{1448B572-8763-4C0D-9D9B-E437024BEB90}" srcOrd="1" destOrd="1" presId="urn:microsoft.com/office/officeart/2005/8/layout/cycle4"/>
    <dgm:cxn modelId="{667F3FE6-7DB6-4EE5-B438-757DF6A86469}" srcId="{5CA6B4A8-E74B-45DA-B13C-09B2AD9FDDE2}" destId="{F999688A-9F1C-4B1A-93DF-10FBFAA27938}" srcOrd="2" destOrd="0" parTransId="{0B7192CC-9DA5-4B1E-ACD5-3AA2048DA4C7}" sibTransId="{1956C7A8-842A-44A7-9085-4B56CCB3266D}"/>
    <dgm:cxn modelId="{12EF22C3-E81C-4431-A251-F4EF526419C4}" srcId="{668EB3FC-8492-4914-ACB1-507202B91B7A}" destId="{B837C5DD-1B64-439D-92E4-E926DA6F5E96}" srcOrd="3" destOrd="0" parTransId="{34FE63E1-C220-48F8-BC1C-B2B69638C41F}" sibTransId="{B8266C4D-F47C-4CE8-BF3D-3F353166E2B1}"/>
    <dgm:cxn modelId="{393E525E-2A2C-478C-A3E6-06EBA3A9C927}" srcId="{668EB3FC-8492-4914-ACB1-507202B91B7A}" destId="{5CA6B4A8-E74B-45DA-B13C-09B2AD9FDDE2}" srcOrd="0" destOrd="0" parTransId="{F7040180-9390-4C40-88C3-9C22E33CAC38}" sibTransId="{D6B2AD05-556E-4D28-8A42-FBF7F58DD864}"/>
    <dgm:cxn modelId="{9E174AA7-9C04-4D0E-83B9-A794E94F662F}" type="presOf" srcId="{F999688A-9F1C-4B1A-93DF-10FBFAA27938}" destId="{38477795-5597-4D02-9342-EB9149730FA3}" srcOrd="0" destOrd="2" presId="urn:microsoft.com/office/officeart/2005/8/layout/cycle4"/>
    <dgm:cxn modelId="{E619F0CF-27A2-4B7A-B7E9-D32E3468DEEB}" type="presOf" srcId="{CA1AEF0F-9800-4103-AFB5-A87844431ADA}" destId="{1448B572-8763-4C0D-9D9B-E437024BEB90}" srcOrd="1" destOrd="2" presId="urn:microsoft.com/office/officeart/2005/8/layout/cycle4"/>
    <dgm:cxn modelId="{DBE64656-C115-4CB8-B460-4B9D8086C059}" type="presOf" srcId="{668EB3FC-8492-4914-ACB1-507202B91B7A}" destId="{73B8FF75-BFA8-4F01-BBDF-28CE8C1C7A7A}" srcOrd="0" destOrd="0" presId="urn:microsoft.com/office/officeart/2005/8/layout/cycle4"/>
    <dgm:cxn modelId="{D4A5CD46-59FE-41FE-9617-2C915C954230}" srcId="{30CD3DE4-3F9B-403F-8F34-34BE00866E6D}" destId="{CA1AEF0F-9800-4103-AFB5-A87844431ADA}" srcOrd="2" destOrd="0" parTransId="{F709B5F7-0B16-49AF-AF08-06028C27AD33}" sibTransId="{D56B99E0-743D-457C-B486-8F4D405A860B}"/>
    <dgm:cxn modelId="{D48C1714-A42F-4872-A9DD-86A0E3F36BDE}" srcId="{30CD3DE4-3F9B-403F-8F34-34BE00866E6D}" destId="{D1D27270-ADA6-4243-A082-558F7FE8B6F9}" srcOrd="0" destOrd="0" parTransId="{13CF9079-8CA2-492F-8F0D-031D789B542F}" sibTransId="{0ADC0DEF-D9A2-4B3C-A355-5147751478DE}"/>
    <dgm:cxn modelId="{D93BE9F8-2524-4C20-9BFA-3DE668B2BCCA}" type="presOf" srcId="{A24DC256-16F3-4AF6-ADA2-C52A243A286F}" destId="{B8941510-5E2F-42E0-9175-1D4C6252AB56}" srcOrd="0" destOrd="0" presId="urn:microsoft.com/office/officeart/2005/8/layout/cycle4"/>
    <dgm:cxn modelId="{B88FA977-A4EA-4F1F-A6B5-BB5C2D18AFB2}" type="presOf" srcId="{D1D27270-ADA6-4243-A082-558F7FE8B6F9}" destId="{1448B572-8763-4C0D-9D9B-E437024BEB90}" srcOrd="1" destOrd="0" presId="urn:microsoft.com/office/officeart/2005/8/layout/cycle4"/>
    <dgm:cxn modelId="{E6375EA1-4D85-47E8-A388-794E53B49D9A}" type="presOf" srcId="{F999688A-9F1C-4B1A-93DF-10FBFAA27938}" destId="{657F506A-3BCA-4E6B-B692-6B746D6F5E47}" srcOrd="1" destOrd="2" presId="urn:microsoft.com/office/officeart/2005/8/layout/cycle4"/>
    <dgm:cxn modelId="{2FA228D5-4140-4942-98D8-9868A9ADA826}" type="presOf" srcId="{72FAF0EA-F7ED-44D4-86B2-A44F9122C489}" destId="{657F506A-3BCA-4E6B-B692-6B746D6F5E47}" srcOrd="1" destOrd="1" presId="urn:microsoft.com/office/officeart/2005/8/layout/cycle4"/>
    <dgm:cxn modelId="{90EF9F1F-C34C-4E17-8E2F-57987747B2EF}" type="presOf" srcId="{721C31F5-889C-4959-A4ED-DB8DC851E2C7}" destId="{B8941510-5E2F-42E0-9175-1D4C6252AB56}" srcOrd="0" destOrd="1" presId="urn:microsoft.com/office/officeart/2005/8/layout/cycle4"/>
    <dgm:cxn modelId="{8A08D7E3-5DAB-4C51-91E9-8881CDE2CCE7}" type="presOf" srcId="{6474DA23-A844-4F5D-BA6A-6A6778D5168C}" destId="{7B4286FF-FF16-40B2-AC0A-E70D7B4B1754}" srcOrd="0" destOrd="1" presId="urn:microsoft.com/office/officeart/2005/8/layout/cycle4"/>
    <dgm:cxn modelId="{10667749-C111-4131-84F7-88BC22772DAD}" type="presOf" srcId="{72FAF0EA-F7ED-44D4-86B2-A44F9122C489}" destId="{38477795-5597-4D02-9342-EB9149730FA3}" srcOrd="0" destOrd="1" presId="urn:microsoft.com/office/officeart/2005/8/layout/cycle4"/>
    <dgm:cxn modelId="{0361143D-D875-4A16-855E-27F014B11F80}" type="presOf" srcId="{30CD3DE4-3F9B-403F-8F34-34BE00866E6D}" destId="{5C49E6BA-CB0C-441C-8AB0-C297BBA88EA3}" srcOrd="0" destOrd="0" presId="urn:microsoft.com/office/officeart/2005/8/layout/cycle4"/>
    <dgm:cxn modelId="{1C55380D-3C34-471A-8955-5ED166CBA33B}" type="presOf" srcId="{6AAC2B81-4331-4589-88F7-F50D4228E90C}" destId="{81437ED8-586B-40D3-B6E5-3C95B0018D00}" srcOrd="1" destOrd="0" presId="urn:microsoft.com/office/officeart/2005/8/layout/cycle4"/>
    <dgm:cxn modelId="{D3BE3BF5-EE80-4EA7-AD8B-F4EEBEB39171}" type="presOf" srcId="{CA1AEF0F-9800-4103-AFB5-A87844431ADA}" destId="{7B4286FF-FF16-40B2-AC0A-E70D7B4B1754}" srcOrd="0" destOrd="2" presId="urn:microsoft.com/office/officeart/2005/8/layout/cycle4"/>
    <dgm:cxn modelId="{203CB5E9-4AF3-4655-82CC-0D76885FD89F}" srcId="{B837C5DD-1B64-439D-92E4-E926DA6F5E96}" destId="{460B47A1-012E-4568-AE7D-3DDCD64A829E}" srcOrd="1" destOrd="0" parTransId="{9EF7C066-7D80-4E02-AEB6-FADE5A22F6CE}" sibTransId="{E464561B-CB06-49F6-91AB-117C66FF7CB8}"/>
    <dgm:cxn modelId="{3C7027A0-7A25-46D9-AFD6-A66FD6EE450A}" srcId="{5CA6B4A8-E74B-45DA-B13C-09B2AD9FDDE2}" destId="{72FAF0EA-F7ED-44D4-86B2-A44F9122C489}" srcOrd="1" destOrd="0" parTransId="{84F5D632-24C0-447F-8E7D-5C2EB751AFD2}" sibTransId="{F6C97980-1961-4EFC-BEF2-84107AED5610}"/>
    <dgm:cxn modelId="{B6794787-812C-44E7-B14F-8D51FACC1AA2}" type="presOf" srcId="{D1D27270-ADA6-4243-A082-558F7FE8B6F9}" destId="{7B4286FF-FF16-40B2-AC0A-E70D7B4B1754}" srcOrd="0" destOrd="0" presId="urn:microsoft.com/office/officeart/2005/8/layout/cycle4"/>
    <dgm:cxn modelId="{F6456DC8-6828-4687-963D-F7F7584BA0F6}" type="presOf" srcId="{721C31F5-889C-4959-A4ED-DB8DC851E2C7}" destId="{C4431C50-5006-4B9D-9004-D5021BF433B8}" srcOrd="1" destOrd="1" presId="urn:microsoft.com/office/officeart/2005/8/layout/cycle4"/>
    <dgm:cxn modelId="{94FAC96B-FBA3-4DD5-956F-BCB16602A657}" srcId="{5CA6B4A8-E74B-45DA-B13C-09B2AD9FDDE2}" destId="{C73556EC-4A33-47F1-ACFC-01DD6340BF29}" srcOrd="0" destOrd="0" parTransId="{9C621068-691B-4883-8CB2-43C9039DE841}" sibTransId="{10356829-DA4C-429E-B3CC-1637B0E8AC2F}"/>
    <dgm:cxn modelId="{D456131C-42DF-4D8A-A523-13C07595C13E}" srcId="{B837C5DD-1B64-439D-92E4-E926DA6F5E96}" destId="{6AAC2B81-4331-4589-88F7-F50D4228E90C}" srcOrd="0" destOrd="0" parTransId="{78D9274D-2589-4E1F-8DEF-56B61C92B644}" sibTransId="{39601580-E12C-4DC5-B975-790546C69A7E}"/>
    <dgm:cxn modelId="{9B8B36B3-91BE-4CF4-8748-3CE4D30A7987}" type="presOf" srcId="{C73556EC-4A33-47F1-ACFC-01DD6340BF29}" destId="{657F506A-3BCA-4E6B-B692-6B746D6F5E47}" srcOrd="1" destOrd="0" presId="urn:microsoft.com/office/officeart/2005/8/layout/cycle4"/>
    <dgm:cxn modelId="{50E72C46-22F7-4DFE-885E-624E9109C88B}" type="presOf" srcId="{C73556EC-4A33-47F1-ACFC-01DD6340BF29}" destId="{38477795-5597-4D02-9342-EB9149730FA3}" srcOrd="0" destOrd="0" presId="urn:microsoft.com/office/officeart/2005/8/layout/cycle4"/>
    <dgm:cxn modelId="{6351A409-1FCA-49E1-85C4-E3DCFBEC7514}" srcId="{E6777608-2960-4ACD-9E08-6ECD22365592}" destId="{A24DC256-16F3-4AF6-ADA2-C52A243A286F}" srcOrd="0" destOrd="0" parTransId="{B77EC757-45D8-4561-8C25-BC9346E7A069}" sibTransId="{A3411221-1266-4A33-9DFE-6875C9982D1E}"/>
    <dgm:cxn modelId="{8951BB0B-B384-4789-B699-02DF4938FCFB}" srcId="{E6777608-2960-4ACD-9E08-6ECD22365592}" destId="{721C31F5-889C-4959-A4ED-DB8DC851E2C7}" srcOrd="1" destOrd="0" parTransId="{62DD4530-BE18-48F9-A1B6-E641A4C23467}" sibTransId="{271B76B5-FDF3-4082-A953-DF1357B47CB1}"/>
    <dgm:cxn modelId="{575A6153-26B8-4747-9334-DBFEF730A68C}" type="presOf" srcId="{6AAC2B81-4331-4589-88F7-F50D4228E90C}" destId="{0C86F999-FEF4-4843-B8A9-1480D63598E6}" srcOrd="0" destOrd="0" presId="urn:microsoft.com/office/officeart/2005/8/layout/cycle4"/>
    <dgm:cxn modelId="{1F4E36F9-B5C7-4DFD-8731-BF8BBD35A449}" type="presOf" srcId="{460B47A1-012E-4568-AE7D-3DDCD64A829E}" destId="{0C86F999-FEF4-4843-B8A9-1480D63598E6}" srcOrd="0" destOrd="1" presId="urn:microsoft.com/office/officeart/2005/8/layout/cycle4"/>
    <dgm:cxn modelId="{1D2C7757-45BB-42A6-B4F9-41AED9C5AFA0}" type="presOf" srcId="{5CA6B4A8-E74B-45DA-B13C-09B2AD9FDDE2}" destId="{5E417897-D503-4151-8D63-55E4A2049F48}" srcOrd="0" destOrd="0" presId="urn:microsoft.com/office/officeart/2005/8/layout/cycle4"/>
    <dgm:cxn modelId="{B43B27C1-D4CC-441C-9B03-5A6FE4C423D0}" type="presOf" srcId="{E6777608-2960-4ACD-9E08-6ECD22365592}" destId="{111C8B2B-6997-44E4-84F7-FC7A6E351EE4}" srcOrd="0" destOrd="0" presId="urn:microsoft.com/office/officeart/2005/8/layout/cycle4"/>
    <dgm:cxn modelId="{AB45B6DB-C384-46DC-8B02-0DC1B408026E}" srcId="{30CD3DE4-3F9B-403F-8F34-34BE00866E6D}" destId="{6474DA23-A844-4F5D-BA6A-6A6778D5168C}" srcOrd="1" destOrd="0" parTransId="{AB4AF511-E827-489C-88B3-CDE27D8C1A72}" sibTransId="{77567CDD-F1D9-4DE1-A050-37F39983F8D9}"/>
    <dgm:cxn modelId="{FC3416FC-BC93-4465-8038-9CB57D104828}" type="presOf" srcId="{460B47A1-012E-4568-AE7D-3DDCD64A829E}" destId="{81437ED8-586B-40D3-B6E5-3C95B0018D00}" srcOrd="1" destOrd="1" presId="urn:microsoft.com/office/officeart/2005/8/layout/cycle4"/>
    <dgm:cxn modelId="{AB18A05F-065C-4165-9F4D-4DB660C30110}" srcId="{668EB3FC-8492-4914-ACB1-507202B91B7A}" destId="{E6777608-2960-4ACD-9E08-6ECD22365592}" srcOrd="1" destOrd="0" parTransId="{9D766216-C018-4BE5-A95A-2E8CFBBF7BE5}" sibTransId="{6830B793-F2DE-45BE-B35D-249979A24FEE}"/>
    <dgm:cxn modelId="{7A0424A6-482D-43E8-8D07-C54246A46F1F}" srcId="{668EB3FC-8492-4914-ACB1-507202B91B7A}" destId="{30CD3DE4-3F9B-403F-8F34-34BE00866E6D}" srcOrd="2" destOrd="0" parTransId="{2CCCD7E8-4E2E-4D10-8260-AF92121116FA}" sibTransId="{65180888-BD13-405F-B832-4A2CC34512E9}"/>
    <dgm:cxn modelId="{984B3452-BBE4-4272-94E5-6CDDC31BEAD0}" type="presOf" srcId="{B837C5DD-1B64-439D-92E4-E926DA6F5E96}" destId="{ED7CCAC7-4D13-4089-B205-7094F780F1C7}" srcOrd="0" destOrd="0" presId="urn:microsoft.com/office/officeart/2005/8/layout/cycle4"/>
    <dgm:cxn modelId="{1BF2F0EE-81CB-4921-87DD-19B1ED3DBF62}" type="presOf" srcId="{A24DC256-16F3-4AF6-ADA2-C52A243A286F}" destId="{C4431C50-5006-4B9D-9004-D5021BF433B8}" srcOrd="1" destOrd="0" presId="urn:microsoft.com/office/officeart/2005/8/layout/cycle4"/>
    <dgm:cxn modelId="{F9568AE9-482E-4853-9EE8-91476A1C8F96}" type="presParOf" srcId="{73B8FF75-BFA8-4F01-BBDF-28CE8C1C7A7A}" destId="{0EB1B868-FE1D-4AFE-8BFA-0516A6014E19}" srcOrd="0" destOrd="0" presId="urn:microsoft.com/office/officeart/2005/8/layout/cycle4"/>
    <dgm:cxn modelId="{0239A7B1-6DA2-49BC-AC0D-B33A4CE13B64}" type="presParOf" srcId="{0EB1B868-FE1D-4AFE-8BFA-0516A6014E19}" destId="{8388DF8A-D23F-42FD-BE0C-F28662C3816D}" srcOrd="0" destOrd="0" presId="urn:microsoft.com/office/officeart/2005/8/layout/cycle4"/>
    <dgm:cxn modelId="{9AB4EDA1-A00C-4C49-A339-95C653EB1D64}" type="presParOf" srcId="{8388DF8A-D23F-42FD-BE0C-F28662C3816D}" destId="{38477795-5597-4D02-9342-EB9149730FA3}" srcOrd="0" destOrd="0" presId="urn:microsoft.com/office/officeart/2005/8/layout/cycle4"/>
    <dgm:cxn modelId="{89FD2F50-DF88-4B07-895D-E0B7CD40AD40}" type="presParOf" srcId="{8388DF8A-D23F-42FD-BE0C-F28662C3816D}" destId="{657F506A-3BCA-4E6B-B692-6B746D6F5E47}" srcOrd="1" destOrd="0" presId="urn:microsoft.com/office/officeart/2005/8/layout/cycle4"/>
    <dgm:cxn modelId="{9BE84652-321C-4F9F-BEE5-1A6E57569900}" type="presParOf" srcId="{0EB1B868-FE1D-4AFE-8BFA-0516A6014E19}" destId="{57AD3052-CB45-4ADC-91E0-442B770746B0}" srcOrd="1" destOrd="0" presId="urn:microsoft.com/office/officeart/2005/8/layout/cycle4"/>
    <dgm:cxn modelId="{742D25CB-49E4-431B-BAFD-05E2E3A7BCDB}" type="presParOf" srcId="{57AD3052-CB45-4ADC-91E0-442B770746B0}" destId="{B8941510-5E2F-42E0-9175-1D4C6252AB56}" srcOrd="0" destOrd="0" presId="urn:microsoft.com/office/officeart/2005/8/layout/cycle4"/>
    <dgm:cxn modelId="{17FE72D5-70E1-4456-A391-4BB8414DA641}" type="presParOf" srcId="{57AD3052-CB45-4ADC-91E0-442B770746B0}" destId="{C4431C50-5006-4B9D-9004-D5021BF433B8}" srcOrd="1" destOrd="0" presId="urn:microsoft.com/office/officeart/2005/8/layout/cycle4"/>
    <dgm:cxn modelId="{93DE15FF-264C-40DB-ACDD-856CBB6A22F5}" type="presParOf" srcId="{0EB1B868-FE1D-4AFE-8BFA-0516A6014E19}" destId="{8BAC4BBC-6762-4C59-8A6D-E709368F3660}" srcOrd="2" destOrd="0" presId="urn:microsoft.com/office/officeart/2005/8/layout/cycle4"/>
    <dgm:cxn modelId="{B4541439-DD37-4DA5-BEB4-E660DACA8D1E}" type="presParOf" srcId="{8BAC4BBC-6762-4C59-8A6D-E709368F3660}" destId="{7B4286FF-FF16-40B2-AC0A-E70D7B4B1754}" srcOrd="0" destOrd="0" presId="urn:microsoft.com/office/officeart/2005/8/layout/cycle4"/>
    <dgm:cxn modelId="{738759A0-0346-46BE-A679-CCD8898DD6D2}" type="presParOf" srcId="{8BAC4BBC-6762-4C59-8A6D-E709368F3660}" destId="{1448B572-8763-4C0D-9D9B-E437024BEB90}" srcOrd="1" destOrd="0" presId="urn:microsoft.com/office/officeart/2005/8/layout/cycle4"/>
    <dgm:cxn modelId="{AF800AB4-B28C-4C20-85F9-EBCA8413C85A}" type="presParOf" srcId="{0EB1B868-FE1D-4AFE-8BFA-0516A6014E19}" destId="{D59542DD-6A39-46CB-9B31-AF882663F652}" srcOrd="3" destOrd="0" presId="urn:microsoft.com/office/officeart/2005/8/layout/cycle4"/>
    <dgm:cxn modelId="{B2AFB856-A6BD-4A06-8ACB-270AFFA55966}" type="presParOf" srcId="{D59542DD-6A39-46CB-9B31-AF882663F652}" destId="{0C86F999-FEF4-4843-B8A9-1480D63598E6}" srcOrd="0" destOrd="0" presId="urn:microsoft.com/office/officeart/2005/8/layout/cycle4"/>
    <dgm:cxn modelId="{D4B0A7CB-DFC7-4A9B-AF40-FAEDA8E7D667}" type="presParOf" srcId="{D59542DD-6A39-46CB-9B31-AF882663F652}" destId="{81437ED8-586B-40D3-B6E5-3C95B0018D00}" srcOrd="1" destOrd="0" presId="urn:microsoft.com/office/officeart/2005/8/layout/cycle4"/>
    <dgm:cxn modelId="{24DD5E61-E4EA-4CA5-A6AC-3F7F2BEFD7D0}" type="presParOf" srcId="{0EB1B868-FE1D-4AFE-8BFA-0516A6014E19}" destId="{6C904B6F-C736-4AFB-80A6-3E0FCCAD2233}" srcOrd="4" destOrd="0" presId="urn:microsoft.com/office/officeart/2005/8/layout/cycle4"/>
    <dgm:cxn modelId="{4A476E0D-23F9-4D67-80DF-1049B4613D75}" type="presParOf" srcId="{73B8FF75-BFA8-4F01-BBDF-28CE8C1C7A7A}" destId="{F1591D35-B293-4135-BE6C-547291E180FE}" srcOrd="1" destOrd="0" presId="urn:microsoft.com/office/officeart/2005/8/layout/cycle4"/>
    <dgm:cxn modelId="{4B75ED8B-1FC2-48D4-9893-6D79C2940A9E}" type="presParOf" srcId="{F1591D35-B293-4135-BE6C-547291E180FE}" destId="{5E417897-D503-4151-8D63-55E4A2049F48}" srcOrd="0" destOrd="0" presId="urn:microsoft.com/office/officeart/2005/8/layout/cycle4"/>
    <dgm:cxn modelId="{481B0B6F-6DC2-470D-BC21-9ACBDF59670A}" type="presParOf" srcId="{F1591D35-B293-4135-BE6C-547291E180FE}" destId="{111C8B2B-6997-44E4-84F7-FC7A6E351EE4}" srcOrd="1" destOrd="0" presId="urn:microsoft.com/office/officeart/2005/8/layout/cycle4"/>
    <dgm:cxn modelId="{DC4C11D0-072F-4E4D-8004-64240ADDDFB9}" type="presParOf" srcId="{F1591D35-B293-4135-BE6C-547291E180FE}" destId="{5C49E6BA-CB0C-441C-8AB0-C297BBA88EA3}" srcOrd="2" destOrd="0" presId="urn:microsoft.com/office/officeart/2005/8/layout/cycle4"/>
    <dgm:cxn modelId="{7E8C8702-F74A-464D-97BA-AA64780C2A85}" type="presParOf" srcId="{F1591D35-B293-4135-BE6C-547291E180FE}" destId="{ED7CCAC7-4D13-4089-B205-7094F780F1C7}" srcOrd="3" destOrd="0" presId="urn:microsoft.com/office/officeart/2005/8/layout/cycle4"/>
    <dgm:cxn modelId="{B997F1C6-3363-4EB8-94EB-A2E1C7BF2779}" type="presParOf" srcId="{F1591D35-B293-4135-BE6C-547291E180FE}" destId="{E4E01FFD-D981-412E-9C2C-38BFD6AD0149}" srcOrd="4" destOrd="0" presId="urn:microsoft.com/office/officeart/2005/8/layout/cycle4"/>
    <dgm:cxn modelId="{22B7A8BC-A9A6-401C-ACA8-1E79BC994C47}" type="presParOf" srcId="{73B8FF75-BFA8-4F01-BBDF-28CE8C1C7A7A}" destId="{23FB5CC1-260F-40BE-825A-6AE2F6E6B6AB}" srcOrd="2" destOrd="0" presId="urn:microsoft.com/office/officeart/2005/8/layout/cycle4"/>
    <dgm:cxn modelId="{6525F14D-4176-4BBC-8F02-139796EF1483}" type="presParOf" srcId="{73B8FF75-BFA8-4F01-BBDF-28CE8C1C7A7A}" destId="{7EEBCAF0-5768-48B7-8C3D-C68BB02658D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8EB3FC-8492-4914-ACB1-507202B91B7A}" type="doc">
      <dgm:prSet loTypeId="urn:microsoft.com/office/officeart/2005/8/layout/cycle4" loCatId="cycle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5CA6B4A8-E74B-45DA-B13C-09B2AD9FDDE2}">
      <dgm:prSet phldrT="[Tekst]"/>
      <dgm:spPr>
        <a:xfrm>
          <a:off x="2024043" y="180959"/>
          <a:ext cx="2532335" cy="2532335"/>
        </a:xfrm>
        <a:prstGeom prst="pieWedg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Woonvorm</a:t>
          </a:r>
        </a:p>
      </dgm:t>
    </dgm:pt>
    <dgm:pt modelId="{F7040180-9390-4C40-88C3-9C22E33CAC38}" type="parTrans" cxnId="{393E525E-2A2C-478C-A3E6-06EBA3A9C927}">
      <dgm:prSet/>
      <dgm:spPr/>
      <dgm:t>
        <a:bodyPr/>
        <a:lstStyle/>
        <a:p>
          <a:endParaRPr lang="nl-NL"/>
        </a:p>
      </dgm:t>
    </dgm:pt>
    <dgm:pt modelId="{D6B2AD05-556E-4D28-8A42-FBF7F58DD864}" type="sibTrans" cxnId="{393E525E-2A2C-478C-A3E6-06EBA3A9C927}">
      <dgm:prSet/>
      <dgm:spPr/>
      <dgm:t>
        <a:bodyPr/>
        <a:lstStyle/>
        <a:p>
          <a:endParaRPr lang="nl-NL"/>
        </a:p>
      </dgm:t>
    </dgm:pt>
    <dgm:pt modelId="{C73556EC-4A33-47F1-ACFC-01DD6340BF29}">
      <dgm:prSet phldrT="[Tekst]" custT="1"/>
      <dgm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Groepshuis met 5 kamers en 1 studio in Sint-Truiden 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C621068-691B-4883-8CB2-43C9039DE841}" type="parTrans" cxnId="{94FAC96B-FBA3-4DD5-956F-BCB16602A657}">
      <dgm:prSet/>
      <dgm:spPr/>
      <dgm:t>
        <a:bodyPr/>
        <a:lstStyle/>
        <a:p>
          <a:endParaRPr lang="nl-NL"/>
        </a:p>
      </dgm:t>
    </dgm:pt>
    <dgm:pt modelId="{10356829-DA4C-429E-B3CC-1637B0E8AC2F}" type="sibTrans" cxnId="{94FAC96B-FBA3-4DD5-956F-BCB16602A657}">
      <dgm:prSet/>
      <dgm:spPr/>
      <dgm:t>
        <a:bodyPr/>
        <a:lstStyle/>
        <a:p>
          <a:endParaRPr lang="nl-NL"/>
        </a:p>
      </dgm:t>
    </dgm:pt>
    <dgm:pt modelId="{E6777608-2960-4ACD-9E08-6ECD22365592}">
      <dgm:prSet phldrT="[Tekst]"/>
      <dgm:spPr>
        <a:xfrm rot="5400000">
          <a:off x="4673346" y="180959"/>
          <a:ext cx="2532335" cy="2532335"/>
        </a:xfrm>
        <a:prstGeom prst="pieWedge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Doelgroep</a:t>
          </a:r>
        </a:p>
      </dgm:t>
    </dgm:pt>
    <dgm:pt modelId="{9D766216-C018-4BE5-A95A-2E8CFBBF7BE5}" type="parTrans" cxnId="{AB18A05F-065C-4165-9F4D-4DB660C30110}">
      <dgm:prSet/>
      <dgm:spPr/>
      <dgm:t>
        <a:bodyPr/>
        <a:lstStyle/>
        <a:p>
          <a:endParaRPr lang="nl-NL"/>
        </a:p>
      </dgm:t>
    </dgm:pt>
    <dgm:pt modelId="{6830B793-F2DE-45BE-B35D-249979A24FEE}" type="sibTrans" cxnId="{AB18A05F-065C-4165-9F4D-4DB660C30110}">
      <dgm:prSet/>
      <dgm:spPr/>
      <dgm:t>
        <a:bodyPr/>
        <a:lstStyle/>
        <a:p>
          <a:endParaRPr lang="nl-NL"/>
        </a:p>
      </dgm:t>
    </dgm:pt>
    <dgm:pt modelId="{A24DC256-16F3-4AF6-ADA2-C52A243A286F}">
      <dgm:prSet phldrT="[Tekst]" custT="1"/>
      <dgm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Cliënten met psychosegevoeligheid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77EC757-45D8-4561-8C25-BC9346E7A069}" type="parTrans" cxnId="{6351A409-1FCA-49E1-85C4-E3DCFBEC7514}">
      <dgm:prSet/>
      <dgm:spPr/>
      <dgm:t>
        <a:bodyPr/>
        <a:lstStyle/>
        <a:p>
          <a:endParaRPr lang="nl-NL"/>
        </a:p>
      </dgm:t>
    </dgm:pt>
    <dgm:pt modelId="{A3411221-1266-4A33-9DFE-6875C9982D1E}" type="sibTrans" cxnId="{6351A409-1FCA-49E1-85C4-E3DCFBEC7514}">
      <dgm:prSet/>
      <dgm:spPr/>
      <dgm:t>
        <a:bodyPr/>
        <a:lstStyle/>
        <a:p>
          <a:endParaRPr lang="nl-NL"/>
        </a:p>
      </dgm:t>
    </dgm:pt>
    <dgm:pt modelId="{30CD3DE4-3F9B-403F-8F34-34BE00866E6D}">
      <dgm:prSet phldrT="[Tekst]"/>
      <dgm:spPr>
        <a:xfrm rot="10800000">
          <a:off x="4682867" y="3163644"/>
          <a:ext cx="2532335" cy="2532335"/>
        </a:xfrm>
        <a:prstGeom prst="pieWedge">
          <a:avLst/>
        </a:prstGeom>
        <a:solidFill>
          <a:srgbClr val="4472C4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Externe begeleiding</a:t>
          </a:r>
          <a:endParaRPr lang="nl-NL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CCCD7E8-4E2E-4D10-8260-AF92121116FA}" type="parTrans" cxnId="{7A0424A6-482D-43E8-8D07-C54246A46F1F}">
      <dgm:prSet/>
      <dgm:spPr/>
      <dgm:t>
        <a:bodyPr/>
        <a:lstStyle/>
        <a:p>
          <a:endParaRPr lang="nl-NL"/>
        </a:p>
      </dgm:t>
    </dgm:pt>
    <dgm:pt modelId="{65180888-BD13-405F-B832-4A2CC34512E9}" type="sibTrans" cxnId="{7A0424A6-482D-43E8-8D07-C54246A46F1F}">
      <dgm:prSet/>
      <dgm:spPr/>
      <dgm:t>
        <a:bodyPr/>
        <a:lstStyle/>
        <a:p>
          <a:endParaRPr lang="nl-NL"/>
        </a:p>
      </dgm:t>
    </dgm:pt>
    <dgm:pt modelId="{B586339A-BA5B-4952-BDDE-10BB807A96E8}">
      <dgm:prSet phldrT="[Tekst]" custT="1"/>
      <dgm:spPr>
        <a:xfrm>
          <a:off x="5536739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Medewerkers Orion aan huis 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D3EBB16-2088-40B3-991C-38759CDC654F}" type="parTrans" cxnId="{36DE637D-0ED7-42CB-BA2F-587C02D6FA84}">
      <dgm:prSet/>
      <dgm:spPr/>
      <dgm:t>
        <a:bodyPr/>
        <a:lstStyle/>
        <a:p>
          <a:endParaRPr lang="nl-NL"/>
        </a:p>
      </dgm:t>
    </dgm:pt>
    <dgm:pt modelId="{9E79DEE2-2B5B-4AB9-9819-1A9EE99E176E}" type="sibTrans" cxnId="{36DE637D-0ED7-42CB-BA2F-587C02D6FA84}">
      <dgm:prSet/>
      <dgm:spPr/>
      <dgm:t>
        <a:bodyPr/>
        <a:lstStyle/>
        <a:p>
          <a:endParaRPr lang="nl-NL"/>
        </a:p>
      </dgm:t>
    </dgm:pt>
    <dgm:pt modelId="{B837C5DD-1B64-439D-92E4-E926DA6F5E96}">
      <dgm:prSet phldrT="[Tekst]"/>
      <dgm:spPr>
        <a:xfrm rot="16200000">
          <a:off x="2033565" y="3163644"/>
          <a:ext cx="2532335" cy="2532335"/>
        </a:xfrm>
        <a:prstGeom prst="pieWedge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Begeleiding</a:t>
          </a:r>
        </a:p>
      </dgm:t>
    </dgm:pt>
    <dgm:pt modelId="{34FE63E1-C220-48F8-BC1C-B2B69638C41F}" type="parTrans" cxnId="{12EF22C3-E81C-4431-A251-F4EF526419C4}">
      <dgm:prSet/>
      <dgm:spPr/>
      <dgm:t>
        <a:bodyPr/>
        <a:lstStyle/>
        <a:p>
          <a:endParaRPr lang="nl-NL"/>
        </a:p>
      </dgm:t>
    </dgm:pt>
    <dgm:pt modelId="{B8266C4D-F47C-4CE8-BF3D-3F353166E2B1}" type="sibTrans" cxnId="{12EF22C3-E81C-4431-A251-F4EF526419C4}">
      <dgm:prSet/>
      <dgm:spPr/>
      <dgm:t>
        <a:bodyPr/>
        <a:lstStyle/>
        <a:p>
          <a:endParaRPr lang="nl-NL"/>
        </a:p>
      </dgm:t>
    </dgm:pt>
    <dgm:pt modelId="{6AAC2B81-4331-4589-88F7-F50D4228E90C}">
      <dgm:prSet phldrT="[Tekst]" custT="1"/>
      <dgm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 vaste begeleiders </a:t>
          </a:r>
          <a:r>
            <a:rPr lang="nl-NL" sz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Vistha</a:t>
          </a:r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8D9274D-2589-4E1F-8DEF-56B61C92B644}" type="parTrans" cxnId="{D456131C-42DF-4D8A-A523-13C07595C13E}">
      <dgm:prSet/>
      <dgm:spPr/>
      <dgm:t>
        <a:bodyPr/>
        <a:lstStyle/>
        <a:p>
          <a:endParaRPr lang="nl-NL"/>
        </a:p>
      </dgm:t>
    </dgm:pt>
    <dgm:pt modelId="{39601580-E12C-4DC5-B975-790546C69A7E}" type="sibTrans" cxnId="{D456131C-42DF-4D8A-A523-13C07595C13E}">
      <dgm:prSet/>
      <dgm:spPr/>
      <dgm:t>
        <a:bodyPr/>
        <a:lstStyle/>
        <a:p>
          <a:endParaRPr lang="nl-NL"/>
        </a:p>
      </dgm:t>
    </dgm:pt>
    <dgm:pt modelId="{DA42FAF0-7682-4246-9A00-D05A1CC14839}">
      <dgm:prSet phldrT="[Tekst]" custT="1"/>
      <dgm:spPr>
        <a:xfrm>
          <a:off x="5527205" y="0"/>
          <a:ext cx="2889084" cy="18714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12FF28E-BA10-4C3F-BB39-C9AE0A99D14A}" type="parTrans" cxnId="{F7317790-18E2-4E9B-AC53-02145420968C}">
      <dgm:prSet/>
      <dgm:spPr/>
      <dgm:t>
        <a:bodyPr/>
        <a:lstStyle/>
        <a:p>
          <a:endParaRPr lang="nl-BE"/>
        </a:p>
      </dgm:t>
    </dgm:pt>
    <dgm:pt modelId="{28A2E0B5-2A1C-44CC-877B-76E6EBE6A9DF}" type="sibTrans" cxnId="{F7317790-18E2-4E9B-AC53-02145420968C}">
      <dgm:prSet/>
      <dgm:spPr/>
      <dgm:t>
        <a:bodyPr/>
        <a:lstStyle/>
        <a:p>
          <a:endParaRPr lang="nl-BE"/>
        </a:p>
      </dgm:t>
    </dgm:pt>
    <dgm:pt modelId="{EAB037F8-0473-4860-A0AB-5D6DBEE8FA08}">
      <dgm:prSet phldrT="[Tekst]" custT="1"/>
      <dgm:spPr>
        <a:xfrm>
          <a:off x="5527205" y="0"/>
          <a:ext cx="2889084" cy="18714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Nood aan training woonvaardigheden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ECE9A62-D437-46F0-A0DD-E29A92E32126}" type="parTrans" cxnId="{E29F28CA-4015-4FD3-8CFE-EF628DC2D42E}">
      <dgm:prSet/>
      <dgm:spPr/>
      <dgm:t>
        <a:bodyPr/>
        <a:lstStyle/>
        <a:p>
          <a:endParaRPr lang="nl-BE"/>
        </a:p>
      </dgm:t>
    </dgm:pt>
    <dgm:pt modelId="{6B5D09EC-01B3-4FB0-8965-713E4900A67A}" type="sibTrans" cxnId="{E29F28CA-4015-4FD3-8CFE-EF628DC2D42E}">
      <dgm:prSet/>
      <dgm:spPr/>
      <dgm:t>
        <a:bodyPr/>
        <a:lstStyle/>
        <a:p>
          <a:endParaRPr lang="nl-BE"/>
        </a:p>
      </dgm:t>
    </dgm:pt>
    <dgm:pt modelId="{C912A8E9-3331-4BFB-BA01-0AC6C8F4B177}">
      <dgm:prSet phldrT="[Tekst]" custT="1"/>
      <dgm:spPr>
        <a:xfrm>
          <a:off x="5527205" y="0"/>
          <a:ext cx="2889084" cy="18714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Grotere nood structuur (geleidelijke overgang naar beschut wonen) 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141102A-302C-41FE-9BE2-686DD49FC5AA}" type="parTrans" cxnId="{0B749087-0112-488A-9156-7C90759BBCC7}">
      <dgm:prSet/>
      <dgm:spPr/>
      <dgm:t>
        <a:bodyPr/>
        <a:lstStyle/>
        <a:p>
          <a:endParaRPr lang="nl-BE"/>
        </a:p>
      </dgm:t>
    </dgm:pt>
    <dgm:pt modelId="{1F0C067A-D30B-40BD-AD01-4C06848D4870}" type="sibTrans" cxnId="{0B749087-0112-488A-9156-7C90759BBCC7}">
      <dgm:prSet/>
      <dgm:spPr/>
      <dgm:t>
        <a:bodyPr/>
        <a:lstStyle/>
        <a:p>
          <a:endParaRPr lang="nl-BE"/>
        </a:p>
      </dgm:t>
    </dgm:pt>
    <dgm:pt modelId="{F3722FA3-FD78-4CF9-83BD-6A71C1415172}">
      <dgm:prSet phldrT="[Tekst]" custT="1"/>
      <dgm:spPr>
        <a:xfrm>
          <a:off x="5536739" y="3967352"/>
          <a:ext cx="2889084" cy="18714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Thuiszorgdienst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DC95E90-98B7-477D-9C53-7CD83348BCA0}" type="parTrans" cxnId="{15BD62C0-0CB0-49A3-82A5-957D3DD0DAEE}">
      <dgm:prSet/>
      <dgm:spPr/>
      <dgm:t>
        <a:bodyPr/>
        <a:lstStyle/>
        <a:p>
          <a:endParaRPr lang="nl-BE"/>
        </a:p>
      </dgm:t>
    </dgm:pt>
    <dgm:pt modelId="{616D291B-CCBF-411F-8001-8635D60D37BE}" type="sibTrans" cxnId="{15BD62C0-0CB0-49A3-82A5-957D3DD0DAEE}">
      <dgm:prSet/>
      <dgm:spPr/>
      <dgm:t>
        <a:bodyPr/>
        <a:lstStyle/>
        <a:p>
          <a:endParaRPr lang="nl-BE"/>
        </a:p>
      </dgm:t>
    </dgm:pt>
    <dgm:pt modelId="{5D330952-2980-4345-BD74-E4D752B38D38}">
      <dgm:prSet phldrT="[Tekst]" custT="1"/>
      <dgm:spPr>
        <a:xfrm>
          <a:off x="5536739" y="3967352"/>
          <a:ext cx="2889084" cy="18714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750617F-F407-44E7-9447-BD8ECEEA3642}" type="parTrans" cxnId="{36A477D3-D2BC-43E1-B6B9-731E9AF0151A}">
      <dgm:prSet/>
      <dgm:spPr/>
      <dgm:t>
        <a:bodyPr/>
        <a:lstStyle/>
        <a:p>
          <a:endParaRPr lang="nl-BE"/>
        </a:p>
      </dgm:t>
    </dgm:pt>
    <dgm:pt modelId="{C9DE4AD8-C72E-448C-8EDE-F8F73D2C0227}" type="sibTrans" cxnId="{36A477D3-D2BC-43E1-B6B9-731E9AF0151A}">
      <dgm:prSet/>
      <dgm:spPr/>
      <dgm:t>
        <a:bodyPr/>
        <a:lstStyle/>
        <a:p>
          <a:endParaRPr lang="nl-BE"/>
        </a:p>
      </dgm:t>
    </dgm:pt>
    <dgm:pt modelId="{B71CF821-7C2B-482A-A402-67A912806C96}">
      <dgm:prSet phldrT="[Tekst]" custT="1"/>
      <dgm:spPr>
        <a:xfrm>
          <a:off x="5536739" y="3967352"/>
          <a:ext cx="2889084" cy="18714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Dagbehandeling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990DA02-CAE2-4232-9D4A-465FF4CE4461}" type="parTrans" cxnId="{291F1137-F184-440A-BEB7-356AE83DE8AE}">
      <dgm:prSet/>
      <dgm:spPr/>
      <dgm:t>
        <a:bodyPr/>
        <a:lstStyle/>
        <a:p>
          <a:endParaRPr lang="nl-BE"/>
        </a:p>
      </dgm:t>
    </dgm:pt>
    <dgm:pt modelId="{19FA4017-E2EA-4335-9554-744AD500DBAA}" type="sibTrans" cxnId="{291F1137-F184-440A-BEB7-356AE83DE8AE}">
      <dgm:prSet/>
      <dgm:spPr/>
      <dgm:t>
        <a:bodyPr/>
        <a:lstStyle/>
        <a:p>
          <a:endParaRPr lang="nl-BE"/>
        </a:p>
      </dgm:t>
    </dgm:pt>
    <dgm:pt modelId="{B58FE9CF-4FDF-4623-9E4A-8025657353BA}">
      <dgm:prSet phldrT="[Tekst]" custT="1"/>
      <dgm:spPr>
        <a:xfrm>
          <a:off x="5536739" y="3967352"/>
          <a:ext cx="2889084" cy="18714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Poetshulp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E6671B8-76D2-451A-A49C-72C49FB7C98E}" type="parTrans" cxnId="{D0EFF5BF-941F-4CDB-A0EE-6AF905E80038}">
      <dgm:prSet/>
      <dgm:spPr/>
      <dgm:t>
        <a:bodyPr/>
        <a:lstStyle/>
        <a:p>
          <a:endParaRPr lang="nl-BE"/>
        </a:p>
      </dgm:t>
    </dgm:pt>
    <dgm:pt modelId="{7344EFF6-A647-409C-8508-361369D6E697}" type="sibTrans" cxnId="{D0EFF5BF-941F-4CDB-A0EE-6AF905E80038}">
      <dgm:prSet/>
      <dgm:spPr/>
      <dgm:t>
        <a:bodyPr/>
        <a:lstStyle/>
        <a:p>
          <a:endParaRPr lang="nl-BE"/>
        </a:p>
      </dgm:t>
    </dgm:pt>
    <dgm:pt modelId="{D997AF3D-B565-48AA-A590-6DF1323D49F4}">
      <dgm:prSet phldrT="[Tekst]" custT="1"/>
      <dgm:spPr>
        <a:xfrm>
          <a:off x="5536739" y="3967352"/>
          <a:ext cx="2889084" cy="18714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nl-N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Thuisverpleging </a:t>
          </a:r>
          <a:endParaRPr lang="nl-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7C5851A-F469-400C-BDE6-82E58E126CF1}" type="parTrans" cxnId="{E3DCDF83-0EA6-4E5A-92A7-890C9ED6B835}">
      <dgm:prSet/>
      <dgm:spPr/>
      <dgm:t>
        <a:bodyPr/>
        <a:lstStyle/>
        <a:p>
          <a:endParaRPr lang="nl-BE"/>
        </a:p>
      </dgm:t>
    </dgm:pt>
    <dgm:pt modelId="{1B405257-459D-43B3-87D8-D2C610D157A1}" type="sibTrans" cxnId="{E3DCDF83-0EA6-4E5A-92A7-890C9ED6B835}">
      <dgm:prSet/>
      <dgm:spPr/>
      <dgm:t>
        <a:bodyPr/>
        <a:lstStyle/>
        <a:p>
          <a:endParaRPr lang="nl-BE"/>
        </a:p>
      </dgm:t>
    </dgm:pt>
    <dgm:pt modelId="{73B8FF75-BFA8-4F01-BBDF-28CE8C1C7A7A}" type="pres">
      <dgm:prSet presAssocID="{668EB3FC-8492-4914-ACB1-507202B91B7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EB1B868-FE1D-4AFE-8BFA-0516A6014E19}" type="pres">
      <dgm:prSet presAssocID="{668EB3FC-8492-4914-ACB1-507202B91B7A}" presName="children" presStyleCnt="0"/>
      <dgm:spPr/>
      <dgm:t>
        <a:bodyPr/>
        <a:lstStyle/>
        <a:p>
          <a:endParaRPr lang="nl-NL"/>
        </a:p>
      </dgm:t>
    </dgm:pt>
    <dgm:pt modelId="{8388DF8A-D23F-42FD-BE0C-F28662C3816D}" type="pres">
      <dgm:prSet presAssocID="{668EB3FC-8492-4914-ACB1-507202B91B7A}" presName="child1group" presStyleCnt="0"/>
      <dgm:spPr/>
      <dgm:t>
        <a:bodyPr/>
        <a:lstStyle/>
        <a:p>
          <a:endParaRPr lang="nl-NL"/>
        </a:p>
      </dgm:t>
    </dgm:pt>
    <dgm:pt modelId="{38477795-5597-4D02-9342-EB9149730FA3}" type="pres">
      <dgm:prSet presAssocID="{668EB3FC-8492-4914-ACB1-507202B91B7A}" presName="child1" presStyleLbl="bgAcc1" presStyleIdx="0" presStyleCnt="4" custLinFactNeighborY="-254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l-NL"/>
        </a:p>
      </dgm:t>
    </dgm:pt>
    <dgm:pt modelId="{657F506A-3BCA-4E6B-B692-6B746D6F5E47}" type="pres">
      <dgm:prSet presAssocID="{668EB3FC-8492-4914-ACB1-507202B91B7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AD3052-CB45-4ADC-91E0-442B770746B0}" type="pres">
      <dgm:prSet presAssocID="{668EB3FC-8492-4914-ACB1-507202B91B7A}" presName="child2group" presStyleCnt="0"/>
      <dgm:spPr/>
      <dgm:t>
        <a:bodyPr/>
        <a:lstStyle/>
        <a:p>
          <a:endParaRPr lang="nl-NL"/>
        </a:p>
      </dgm:t>
    </dgm:pt>
    <dgm:pt modelId="{B8941510-5E2F-42E0-9175-1D4C6252AB56}" type="pres">
      <dgm:prSet presAssocID="{668EB3FC-8492-4914-ACB1-507202B91B7A}" presName="child2" presStyleLbl="bgAcc1" presStyleIdx="1" presStyleCnt="4" custLinFactNeighborY="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l-NL"/>
        </a:p>
      </dgm:t>
    </dgm:pt>
    <dgm:pt modelId="{C4431C50-5006-4B9D-9004-D5021BF433B8}" type="pres">
      <dgm:prSet presAssocID="{668EB3FC-8492-4914-ACB1-507202B91B7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AC4BBC-6762-4C59-8A6D-E709368F3660}" type="pres">
      <dgm:prSet presAssocID="{668EB3FC-8492-4914-ACB1-507202B91B7A}" presName="child3group" presStyleCnt="0"/>
      <dgm:spPr/>
      <dgm:t>
        <a:bodyPr/>
        <a:lstStyle/>
        <a:p>
          <a:endParaRPr lang="nl-NL"/>
        </a:p>
      </dgm:t>
    </dgm:pt>
    <dgm:pt modelId="{7B4286FF-FF16-40B2-AC0A-E70D7B4B1754}" type="pres">
      <dgm:prSet presAssocID="{668EB3FC-8492-4914-ACB1-507202B91B7A}" presName="child3" presStyleLbl="bgAcc1" presStyleIdx="2" presStyleCnt="4" custLinFactNeighborX="330" custLinFactNeighborY="-50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l-NL"/>
        </a:p>
      </dgm:t>
    </dgm:pt>
    <dgm:pt modelId="{1448B572-8763-4C0D-9D9B-E437024BEB90}" type="pres">
      <dgm:prSet presAssocID="{668EB3FC-8492-4914-ACB1-507202B91B7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9542DD-6A39-46CB-9B31-AF882663F652}" type="pres">
      <dgm:prSet presAssocID="{668EB3FC-8492-4914-ACB1-507202B91B7A}" presName="child4group" presStyleCnt="0"/>
      <dgm:spPr/>
      <dgm:t>
        <a:bodyPr/>
        <a:lstStyle/>
        <a:p>
          <a:endParaRPr lang="nl-NL"/>
        </a:p>
      </dgm:t>
    </dgm:pt>
    <dgm:pt modelId="{0C86F999-FEF4-4843-B8A9-1480D63598E6}" type="pres">
      <dgm:prSet presAssocID="{668EB3FC-8492-4914-ACB1-507202B91B7A}" presName="child4" presStyleLbl="bgAcc1" presStyleIdx="3" presStyleCnt="4" custLinFactNeighborX="330" custLinFactNeighborY="-509"/>
      <dgm:spPr/>
      <dgm:t>
        <a:bodyPr/>
        <a:lstStyle/>
        <a:p>
          <a:endParaRPr lang="nl-NL"/>
        </a:p>
      </dgm:t>
    </dgm:pt>
    <dgm:pt modelId="{81437ED8-586B-40D3-B6E5-3C95B0018D00}" type="pres">
      <dgm:prSet presAssocID="{668EB3FC-8492-4914-ACB1-507202B91B7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C904B6F-C736-4AFB-80A6-3E0FCCAD2233}" type="pres">
      <dgm:prSet presAssocID="{668EB3FC-8492-4914-ACB1-507202B91B7A}" presName="childPlaceholder" presStyleCnt="0"/>
      <dgm:spPr/>
      <dgm:t>
        <a:bodyPr/>
        <a:lstStyle/>
        <a:p>
          <a:endParaRPr lang="nl-NL"/>
        </a:p>
      </dgm:t>
    </dgm:pt>
    <dgm:pt modelId="{F1591D35-B293-4135-BE6C-547291E180FE}" type="pres">
      <dgm:prSet presAssocID="{668EB3FC-8492-4914-ACB1-507202B91B7A}" presName="circle" presStyleCnt="0"/>
      <dgm:spPr/>
      <dgm:t>
        <a:bodyPr/>
        <a:lstStyle/>
        <a:p>
          <a:endParaRPr lang="nl-NL"/>
        </a:p>
      </dgm:t>
    </dgm:pt>
    <dgm:pt modelId="{5E417897-D503-4151-8D63-55E4A2049F48}" type="pres">
      <dgm:prSet presAssocID="{668EB3FC-8492-4914-ACB1-507202B91B7A}" presName="quadrant1" presStyleLbl="node1" presStyleIdx="0" presStyleCnt="4" custLinFactNeighborY="-601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1C8B2B-6997-44E4-84F7-FC7A6E351EE4}" type="pres">
      <dgm:prSet presAssocID="{668EB3FC-8492-4914-ACB1-507202B91B7A}" presName="quadrant2" presStyleLbl="node1" presStyleIdx="1" presStyleCnt="4" custLinFactNeighborY="-601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C49E6BA-CB0C-441C-8AB0-C297BBA88EA3}" type="pres">
      <dgm:prSet presAssocID="{668EB3FC-8492-4914-ACB1-507202B91B7A}" presName="quadrant3" presStyleLbl="node1" presStyleIdx="2" presStyleCnt="4" custLinFactNeighborX="376" custLinFactNeighborY="714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D7CCAC7-4D13-4089-B205-7094F780F1C7}" type="pres">
      <dgm:prSet presAssocID="{668EB3FC-8492-4914-ACB1-507202B91B7A}" presName="quadrant4" presStyleLbl="node1" presStyleIdx="3" presStyleCnt="4" custLinFactNeighborX="376" custLinFactNeighborY="714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E01FFD-D981-412E-9C2C-38BFD6AD0149}" type="pres">
      <dgm:prSet presAssocID="{668EB3FC-8492-4914-ACB1-507202B91B7A}" presName="quadrantPlaceholder" presStyleCnt="0"/>
      <dgm:spPr/>
      <dgm:t>
        <a:bodyPr/>
        <a:lstStyle/>
        <a:p>
          <a:endParaRPr lang="nl-NL"/>
        </a:p>
      </dgm:t>
    </dgm:pt>
    <dgm:pt modelId="{23FB5CC1-260F-40BE-825A-6AE2F6E6B6AB}" type="pres">
      <dgm:prSet presAssocID="{668EB3FC-8492-4914-ACB1-507202B91B7A}" presName="center1" presStyleLbl="fgShp" presStyleIdx="0" presStyleCnt="2"/>
      <dgm:spPr>
        <a:xfrm>
          <a:off x="4177698" y="2397823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nl-NL"/>
        </a:p>
      </dgm:t>
    </dgm:pt>
    <dgm:pt modelId="{7EEBCAF0-5768-48B7-8C3D-C68BB02658D9}" type="pres">
      <dgm:prSet presAssocID="{668EB3FC-8492-4914-ACB1-507202B91B7A}" presName="center2" presStyleLbl="fgShp" presStyleIdx="1" presStyleCnt="2"/>
      <dgm:spPr>
        <a:xfrm rot="10800000">
          <a:off x="4177698" y="2690241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nl-NL"/>
        </a:p>
      </dgm:t>
    </dgm:pt>
  </dgm:ptLst>
  <dgm:cxnLst>
    <dgm:cxn modelId="{E3DCDF83-0EA6-4E5A-92A7-890C9ED6B835}" srcId="{30CD3DE4-3F9B-403F-8F34-34BE00866E6D}" destId="{D997AF3D-B565-48AA-A590-6DF1323D49F4}" srcOrd="4" destOrd="0" parTransId="{B7C5851A-F469-400C-BDE6-82E58E126CF1}" sibTransId="{1B405257-459D-43B3-87D8-D2C610D157A1}"/>
    <dgm:cxn modelId="{AC640F5F-872C-48D0-A9AE-2F54F4F66E30}" type="presOf" srcId="{EAB037F8-0473-4860-A0AB-5D6DBEE8FA08}" destId="{C4431C50-5006-4B9D-9004-D5021BF433B8}" srcOrd="1" destOrd="1" presId="urn:microsoft.com/office/officeart/2005/8/layout/cycle4"/>
    <dgm:cxn modelId="{291F1137-F184-440A-BEB7-356AE83DE8AE}" srcId="{30CD3DE4-3F9B-403F-8F34-34BE00866E6D}" destId="{B71CF821-7C2B-482A-A402-67A912806C96}" srcOrd="1" destOrd="0" parTransId="{B990DA02-CAE2-4232-9D4A-465FF4CE4461}" sibTransId="{19FA4017-E2EA-4335-9554-744AD500DBAA}"/>
    <dgm:cxn modelId="{36DE637D-0ED7-42CB-BA2F-587C02D6FA84}" srcId="{30CD3DE4-3F9B-403F-8F34-34BE00866E6D}" destId="{B586339A-BA5B-4952-BDDE-10BB807A96E8}" srcOrd="0" destOrd="0" parTransId="{4D3EBB16-2088-40B3-991C-38759CDC654F}" sibTransId="{9E79DEE2-2B5B-4AB9-9819-1A9EE99E176E}"/>
    <dgm:cxn modelId="{D2A48EFA-8F4B-4C24-8A6E-969B5F49A6DC}" type="presOf" srcId="{668EB3FC-8492-4914-ACB1-507202B91B7A}" destId="{73B8FF75-BFA8-4F01-BBDF-28CE8C1C7A7A}" srcOrd="0" destOrd="0" presId="urn:microsoft.com/office/officeart/2005/8/layout/cycle4"/>
    <dgm:cxn modelId="{000C1146-2824-4474-B9AD-B4534BEE0E99}" type="presOf" srcId="{A24DC256-16F3-4AF6-ADA2-C52A243A286F}" destId="{C4431C50-5006-4B9D-9004-D5021BF433B8}" srcOrd="1" destOrd="0" presId="urn:microsoft.com/office/officeart/2005/8/layout/cycle4"/>
    <dgm:cxn modelId="{E3F23B70-DE64-46F6-9A4A-64640BDDF333}" type="presOf" srcId="{DA42FAF0-7682-4246-9A00-D05A1CC14839}" destId="{C4431C50-5006-4B9D-9004-D5021BF433B8}" srcOrd="1" destOrd="3" presId="urn:microsoft.com/office/officeart/2005/8/layout/cycle4"/>
    <dgm:cxn modelId="{59CB6520-B7A8-4BB5-B8F1-9FB4B3E6C09D}" type="presOf" srcId="{B586339A-BA5B-4952-BDDE-10BB807A96E8}" destId="{7B4286FF-FF16-40B2-AC0A-E70D7B4B1754}" srcOrd="0" destOrd="0" presId="urn:microsoft.com/office/officeart/2005/8/layout/cycle4"/>
    <dgm:cxn modelId="{94FAC96B-FBA3-4DD5-956F-BCB16602A657}" srcId="{5CA6B4A8-E74B-45DA-B13C-09B2AD9FDDE2}" destId="{C73556EC-4A33-47F1-ACFC-01DD6340BF29}" srcOrd="0" destOrd="0" parTransId="{9C621068-691B-4883-8CB2-43C9039DE841}" sibTransId="{10356829-DA4C-429E-B3CC-1637B0E8AC2F}"/>
    <dgm:cxn modelId="{8AD6A7D1-1D97-4C6F-995D-674D2777E6F6}" type="presOf" srcId="{6AAC2B81-4331-4589-88F7-F50D4228E90C}" destId="{81437ED8-586B-40D3-B6E5-3C95B0018D00}" srcOrd="1" destOrd="0" presId="urn:microsoft.com/office/officeart/2005/8/layout/cycle4"/>
    <dgm:cxn modelId="{AC067CD1-687F-47EB-99E0-9A1B3CC7CB1D}" type="presOf" srcId="{D997AF3D-B565-48AA-A590-6DF1323D49F4}" destId="{7B4286FF-FF16-40B2-AC0A-E70D7B4B1754}" srcOrd="0" destOrd="4" presId="urn:microsoft.com/office/officeart/2005/8/layout/cycle4"/>
    <dgm:cxn modelId="{71488C5D-EA1E-421A-B60F-711186B6CD2B}" type="presOf" srcId="{B71CF821-7C2B-482A-A402-67A912806C96}" destId="{1448B572-8763-4C0D-9D9B-E437024BEB90}" srcOrd="1" destOrd="1" presId="urn:microsoft.com/office/officeart/2005/8/layout/cycle4"/>
    <dgm:cxn modelId="{C2AEC5B2-B0C8-4AA3-91FE-851C9EA1D57A}" type="presOf" srcId="{5D330952-2980-4345-BD74-E4D752B38D38}" destId="{1448B572-8763-4C0D-9D9B-E437024BEB90}" srcOrd="1" destOrd="5" presId="urn:microsoft.com/office/officeart/2005/8/layout/cycle4"/>
    <dgm:cxn modelId="{15B08213-FA7D-447C-8803-6D8CA0451B9A}" type="presOf" srcId="{DA42FAF0-7682-4246-9A00-D05A1CC14839}" destId="{B8941510-5E2F-42E0-9175-1D4C6252AB56}" srcOrd="0" destOrd="3" presId="urn:microsoft.com/office/officeart/2005/8/layout/cycle4"/>
    <dgm:cxn modelId="{657C4E68-AC77-49FD-BBCC-12AD342A9A85}" type="presOf" srcId="{B71CF821-7C2B-482A-A402-67A912806C96}" destId="{7B4286FF-FF16-40B2-AC0A-E70D7B4B1754}" srcOrd="0" destOrd="1" presId="urn:microsoft.com/office/officeart/2005/8/layout/cycle4"/>
    <dgm:cxn modelId="{59F21493-1E81-41A4-B943-06CCE8631894}" type="presOf" srcId="{B58FE9CF-4FDF-4623-9E4A-8025657353BA}" destId="{7B4286FF-FF16-40B2-AC0A-E70D7B4B1754}" srcOrd="0" destOrd="3" presId="urn:microsoft.com/office/officeart/2005/8/layout/cycle4"/>
    <dgm:cxn modelId="{F7317790-18E2-4E9B-AC53-02145420968C}" srcId="{E6777608-2960-4ACD-9E08-6ECD22365592}" destId="{DA42FAF0-7682-4246-9A00-D05A1CC14839}" srcOrd="3" destOrd="0" parTransId="{F12FF28E-BA10-4C3F-BB39-C9AE0A99D14A}" sibTransId="{28A2E0B5-2A1C-44CC-877B-76E6EBE6A9DF}"/>
    <dgm:cxn modelId="{F5D95F00-04AB-4138-A333-ED313CA144F8}" type="presOf" srcId="{B586339A-BA5B-4952-BDDE-10BB807A96E8}" destId="{1448B572-8763-4C0D-9D9B-E437024BEB90}" srcOrd="1" destOrd="0" presId="urn:microsoft.com/office/officeart/2005/8/layout/cycle4"/>
    <dgm:cxn modelId="{436E5AE8-7855-43B8-962B-595256B04A05}" type="presOf" srcId="{A24DC256-16F3-4AF6-ADA2-C52A243A286F}" destId="{B8941510-5E2F-42E0-9175-1D4C6252AB56}" srcOrd="0" destOrd="0" presId="urn:microsoft.com/office/officeart/2005/8/layout/cycle4"/>
    <dgm:cxn modelId="{5AEB1646-A822-4AAB-8484-CD8B0FDE40E8}" type="presOf" srcId="{C912A8E9-3331-4BFB-BA01-0AC6C8F4B177}" destId="{B8941510-5E2F-42E0-9175-1D4C6252AB56}" srcOrd="0" destOrd="2" presId="urn:microsoft.com/office/officeart/2005/8/layout/cycle4"/>
    <dgm:cxn modelId="{97E9DEDB-BF0F-4570-8CC3-FE051026BD1F}" type="presOf" srcId="{EAB037F8-0473-4860-A0AB-5D6DBEE8FA08}" destId="{B8941510-5E2F-42E0-9175-1D4C6252AB56}" srcOrd="0" destOrd="1" presId="urn:microsoft.com/office/officeart/2005/8/layout/cycle4"/>
    <dgm:cxn modelId="{63BC6B2F-0D2D-43B7-81F4-4C5C4F29B6FC}" type="presOf" srcId="{F3722FA3-FD78-4CF9-83BD-6A71C1415172}" destId="{7B4286FF-FF16-40B2-AC0A-E70D7B4B1754}" srcOrd="0" destOrd="2" presId="urn:microsoft.com/office/officeart/2005/8/layout/cycle4"/>
    <dgm:cxn modelId="{6351A409-1FCA-49E1-85C4-E3DCFBEC7514}" srcId="{E6777608-2960-4ACD-9E08-6ECD22365592}" destId="{A24DC256-16F3-4AF6-ADA2-C52A243A286F}" srcOrd="0" destOrd="0" parTransId="{B77EC757-45D8-4561-8C25-BC9346E7A069}" sibTransId="{A3411221-1266-4A33-9DFE-6875C9982D1E}"/>
    <dgm:cxn modelId="{F3A8259D-856C-4B38-8750-AD7CE095CFD0}" type="presOf" srcId="{E6777608-2960-4ACD-9E08-6ECD22365592}" destId="{111C8B2B-6997-44E4-84F7-FC7A6E351EE4}" srcOrd="0" destOrd="0" presId="urn:microsoft.com/office/officeart/2005/8/layout/cycle4"/>
    <dgm:cxn modelId="{191696B9-6D0B-4626-8511-E19DB318AAF6}" type="presOf" srcId="{5D330952-2980-4345-BD74-E4D752B38D38}" destId="{7B4286FF-FF16-40B2-AC0A-E70D7B4B1754}" srcOrd="0" destOrd="5" presId="urn:microsoft.com/office/officeart/2005/8/layout/cycle4"/>
    <dgm:cxn modelId="{36A477D3-D2BC-43E1-B6B9-731E9AF0151A}" srcId="{30CD3DE4-3F9B-403F-8F34-34BE00866E6D}" destId="{5D330952-2980-4345-BD74-E4D752B38D38}" srcOrd="5" destOrd="0" parTransId="{4750617F-F407-44E7-9447-BD8ECEEA3642}" sibTransId="{C9DE4AD8-C72E-448C-8EDE-F8F73D2C0227}"/>
    <dgm:cxn modelId="{6AD56631-6FCB-4824-AC1B-7F18625138C0}" type="presOf" srcId="{C912A8E9-3331-4BFB-BA01-0AC6C8F4B177}" destId="{C4431C50-5006-4B9D-9004-D5021BF433B8}" srcOrd="1" destOrd="2" presId="urn:microsoft.com/office/officeart/2005/8/layout/cycle4"/>
    <dgm:cxn modelId="{956E8F52-F9FC-4A80-8898-0A21364911E6}" type="presOf" srcId="{30CD3DE4-3F9B-403F-8F34-34BE00866E6D}" destId="{5C49E6BA-CB0C-441C-8AB0-C297BBA88EA3}" srcOrd="0" destOrd="0" presId="urn:microsoft.com/office/officeart/2005/8/layout/cycle4"/>
    <dgm:cxn modelId="{37C7F6BA-11DC-4468-A777-B900BCA1DAD9}" type="presOf" srcId="{D997AF3D-B565-48AA-A590-6DF1323D49F4}" destId="{1448B572-8763-4C0D-9D9B-E437024BEB90}" srcOrd="1" destOrd="4" presId="urn:microsoft.com/office/officeart/2005/8/layout/cycle4"/>
    <dgm:cxn modelId="{D0EFF5BF-941F-4CDB-A0EE-6AF905E80038}" srcId="{30CD3DE4-3F9B-403F-8F34-34BE00866E6D}" destId="{B58FE9CF-4FDF-4623-9E4A-8025657353BA}" srcOrd="3" destOrd="0" parTransId="{0E6671B8-76D2-451A-A49C-72C49FB7C98E}" sibTransId="{7344EFF6-A647-409C-8508-361369D6E697}"/>
    <dgm:cxn modelId="{D3893534-4748-454C-980D-4C6A2DCA4471}" type="presOf" srcId="{B837C5DD-1B64-439D-92E4-E926DA6F5E96}" destId="{ED7CCAC7-4D13-4089-B205-7094F780F1C7}" srcOrd="0" destOrd="0" presId="urn:microsoft.com/office/officeart/2005/8/layout/cycle4"/>
    <dgm:cxn modelId="{393E525E-2A2C-478C-A3E6-06EBA3A9C927}" srcId="{668EB3FC-8492-4914-ACB1-507202B91B7A}" destId="{5CA6B4A8-E74B-45DA-B13C-09B2AD9FDDE2}" srcOrd="0" destOrd="0" parTransId="{F7040180-9390-4C40-88C3-9C22E33CAC38}" sibTransId="{D6B2AD05-556E-4D28-8A42-FBF7F58DD864}"/>
    <dgm:cxn modelId="{AB18A05F-065C-4165-9F4D-4DB660C30110}" srcId="{668EB3FC-8492-4914-ACB1-507202B91B7A}" destId="{E6777608-2960-4ACD-9E08-6ECD22365592}" srcOrd="1" destOrd="0" parTransId="{9D766216-C018-4BE5-A95A-2E8CFBBF7BE5}" sibTransId="{6830B793-F2DE-45BE-B35D-249979A24FEE}"/>
    <dgm:cxn modelId="{0B749087-0112-488A-9156-7C90759BBCC7}" srcId="{E6777608-2960-4ACD-9E08-6ECD22365592}" destId="{C912A8E9-3331-4BFB-BA01-0AC6C8F4B177}" srcOrd="2" destOrd="0" parTransId="{F141102A-302C-41FE-9BE2-686DD49FC5AA}" sibTransId="{1F0C067A-D30B-40BD-AD01-4C06848D4870}"/>
    <dgm:cxn modelId="{8040B19D-11AA-4BCF-AA35-194488BDEF6C}" type="presOf" srcId="{C73556EC-4A33-47F1-ACFC-01DD6340BF29}" destId="{38477795-5597-4D02-9342-EB9149730FA3}" srcOrd="0" destOrd="0" presId="urn:microsoft.com/office/officeart/2005/8/layout/cycle4"/>
    <dgm:cxn modelId="{D456131C-42DF-4D8A-A523-13C07595C13E}" srcId="{B837C5DD-1B64-439D-92E4-E926DA6F5E96}" destId="{6AAC2B81-4331-4589-88F7-F50D4228E90C}" srcOrd="0" destOrd="0" parTransId="{78D9274D-2589-4E1F-8DEF-56B61C92B644}" sibTransId="{39601580-E12C-4DC5-B975-790546C69A7E}"/>
    <dgm:cxn modelId="{12EF22C3-E81C-4431-A251-F4EF526419C4}" srcId="{668EB3FC-8492-4914-ACB1-507202B91B7A}" destId="{B837C5DD-1B64-439D-92E4-E926DA6F5E96}" srcOrd="3" destOrd="0" parTransId="{34FE63E1-C220-48F8-BC1C-B2B69638C41F}" sibTransId="{B8266C4D-F47C-4CE8-BF3D-3F353166E2B1}"/>
    <dgm:cxn modelId="{9F137368-C20A-4634-83A4-4A16FEF37F23}" type="presOf" srcId="{F3722FA3-FD78-4CF9-83BD-6A71C1415172}" destId="{1448B572-8763-4C0D-9D9B-E437024BEB90}" srcOrd="1" destOrd="2" presId="urn:microsoft.com/office/officeart/2005/8/layout/cycle4"/>
    <dgm:cxn modelId="{15BD62C0-0CB0-49A3-82A5-957D3DD0DAEE}" srcId="{30CD3DE4-3F9B-403F-8F34-34BE00866E6D}" destId="{F3722FA3-FD78-4CF9-83BD-6A71C1415172}" srcOrd="2" destOrd="0" parTransId="{5DC95E90-98B7-477D-9C53-7CD83348BCA0}" sibTransId="{616D291B-CCBF-411F-8001-8635D60D37BE}"/>
    <dgm:cxn modelId="{E29F28CA-4015-4FD3-8CFE-EF628DC2D42E}" srcId="{E6777608-2960-4ACD-9E08-6ECD22365592}" destId="{EAB037F8-0473-4860-A0AB-5D6DBEE8FA08}" srcOrd="1" destOrd="0" parTransId="{EECE9A62-D437-46F0-A0DD-E29A92E32126}" sibTransId="{6B5D09EC-01B3-4FB0-8965-713E4900A67A}"/>
    <dgm:cxn modelId="{7A0424A6-482D-43E8-8D07-C54246A46F1F}" srcId="{668EB3FC-8492-4914-ACB1-507202B91B7A}" destId="{30CD3DE4-3F9B-403F-8F34-34BE00866E6D}" srcOrd="2" destOrd="0" parTransId="{2CCCD7E8-4E2E-4D10-8260-AF92121116FA}" sibTransId="{65180888-BD13-405F-B832-4A2CC34512E9}"/>
    <dgm:cxn modelId="{42E3A114-117A-48ED-8BC1-5F4F34822351}" type="presOf" srcId="{5CA6B4A8-E74B-45DA-B13C-09B2AD9FDDE2}" destId="{5E417897-D503-4151-8D63-55E4A2049F48}" srcOrd="0" destOrd="0" presId="urn:microsoft.com/office/officeart/2005/8/layout/cycle4"/>
    <dgm:cxn modelId="{5A333EC0-D905-4083-B0D1-C43DBE0E2B88}" type="presOf" srcId="{C73556EC-4A33-47F1-ACFC-01DD6340BF29}" destId="{657F506A-3BCA-4E6B-B692-6B746D6F5E47}" srcOrd="1" destOrd="0" presId="urn:microsoft.com/office/officeart/2005/8/layout/cycle4"/>
    <dgm:cxn modelId="{A762467D-F189-40A6-897D-40CD8548626B}" type="presOf" srcId="{6AAC2B81-4331-4589-88F7-F50D4228E90C}" destId="{0C86F999-FEF4-4843-B8A9-1480D63598E6}" srcOrd="0" destOrd="0" presId="urn:microsoft.com/office/officeart/2005/8/layout/cycle4"/>
    <dgm:cxn modelId="{2C90AEAD-7777-4039-B9F6-B804E024B042}" type="presOf" srcId="{B58FE9CF-4FDF-4623-9E4A-8025657353BA}" destId="{1448B572-8763-4C0D-9D9B-E437024BEB90}" srcOrd="1" destOrd="3" presId="urn:microsoft.com/office/officeart/2005/8/layout/cycle4"/>
    <dgm:cxn modelId="{6F908B06-4776-4B8C-85D4-2BC8CCA13BC2}" type="presParOf" srcId="{73B8FF75-BFA8-4F01-BBDF-28CE8C1C7A7A}" destId="{0EB1B868-FE1D-4AFE-8BFA-0516A6014E19}" srcOrd="0" destOrd="0" presId="urn:microsoft.com/office/officeart/2005/8/layout/cycle4"/>
    <dgm:cxn modelId="{F57D96B1-05AA-48FB-9C2D-1F0DFD7F2A65}" type="presParOf" srcId="{0EB1B868-FE1D-4AFE-8BFA-0516A6014E19}" destId="{8388DF8A-D23F-42FD-BE0C-F28662C3816D}" srcOrd="0" destOrd="0" presId="urn:microsoft.com/office/officeart/2005/8/layout/cycle4"/>
    <dgm:cxn modelId="{4F1CDD34-1E39-485C-AAE2-9CD0A8C79DCF}" type="presParOf" srcId="{8388DF8A-D23F-42FD-BE0C-F28662C3816D}" destId="{38477795-5597-4D02-9342-EB9149730FA3}" srcOrd="0" destOrd="0" presId="urn:microsoft.com/office/officeart/2005/8/layout/cycle4"/>
    <dgm:cxn modelId="{2FA0867F-7A6E-4F74-AE41-1EE29DAD0635}" type="presParOf" srcId="{8388DF8A-D23F-42FD-BE0C-F28662C3816D}" destId="{657F506A-3BCA-4E6B-B692-6B746D6F5E47}" srcOrd="1" destOrd="0" presId="urn:microsoft.com/office/officeart/2005/8/layout/cycle4"/>
    <dgm:cxn modelId="{E03B1C07-E188-4CEE-A643-60B7A75F9F89}" type="presParOf" srcId="{0EB1B868-FE1D-4AFE-8BFA-0516A6014E19}" destId="{57AD3052-CB45-4ADC-91E0-442B770746B0}" srcOrd="1" destOrd="0" presId="urn:microsoft.com/office/officeart/2005/8/layout/cycle4"/>
    <dgm:cxn modelId="{C25A64CF-3FD9-413E-8629-6D8B90257FB7}" type="presParOf" srcId="{57AD3052-CB45-4ADC-91E0-442B770746B0}" destId="{B8941510-5E2F-42E0-9175-1D4C6252AB56}" srcOrd="0" destOrd="0" presId="urn:microsoft.com/office/officeart/2005/8/layout/cycle4"/>
    <dgm:cxn modelId="{470668F5-CEB8-4A0F-A85B-3392671EC604}" type="presParOf" srcId="{57AD3052-CB45-4ADC-91E0-442B770746B0}" destId="{C4431C50-5006-4B9D-9004-D5021BF433B8}" srcOrd="1" destOrd="0" presId="urn:microsoft.com/office/officeart/2005/8/layout/cycle4"/>
    <dgm:cxn modelId="{1372B20C-08FE-467E-9538-B9083597547B}" type="presParOf" srcId="{0EB1B868-FE1D-4AFE-8BFA-0516A6014E19}" destId="{8BAC4BBC-6762-4C59-8A6D-E709368F3660}" srcOrd="2" destOrd="0" presId="urn:microsoft.com/office/officeart/2005/8/layout/cycle4"/>
    <dgm:cxn modelId="{73671311-3296-44A8-9702-AF577856736D}" type="presParOf" srcId="{8BAC4BBC-6762-4C59-8A6D-E709368F3660}" destId="{7B4286FF-FF16-40B2-AC0A-E70D7B4B1754}" srcOrd="0" destOrd="0" presId="urn:microsoft.com/office/officeart/2005/8/layout/cycle4"/>
    <dgm:cxn modelId="{DDAE1D5F-2369-4F48-AD00-7F0513C9D335}" type="presParOf" srcId="{8BAC4BBC-6762-4C59-8A6D-E709368F3660}" destId="{1448B572-8763-4C0D-9D9B-E437024BEB90}" srcOrd="1" destOrd="0" presId="urn:microsoft.com/office/officeart/2005/8/layout/cycle4"/>
    <dgm:cxn modelId="{178571C7-1EAE-438C-BB00-4BD3CAC7812C}" type="presParOf" srcId="{0EB1B868-FE1D-4AFE-8BFA-0516A6014E19}" destId="{D59542DD-6A39-46CB-9B31-AF882663F652}" srcOrd="3" destOrd="0" presId="urn:microsoft.com/office/officeart/2005/8/layout/cycle4"/>
    <dgm:cxn modelId="{AA00FED4-4830-4801-B1AE-57D80ED2F778}" type="presParOf" srcId="{D59542DD-6A39-46CB-9B31-AF882663F652}" destId="{0C86F999-FEF4-4843-B8A9-1480D63598E6}" srcOrd="0" destOrd="0" presId="urn:microsoft.com/office/officeart/2005/8/layout/cycle4"/>
    <dgm:cxn modelId="{86E13D16-C499-4BDF-8EF5-FE23D4757880}" type="presParOf" srcId="{D59542DD-6A39-46CB-9B31-AF882663F652}" destId="{81437ED8-586B-40D3-B6E5-3C95B0018D00}" srcOrd="1" destOrd="0" presId="urn:microsoft.com/office/officeart/2005/8/layout/cycle4"/>
    <dgm:cxn modelId="{EDFB0E49-14C5-41B1-93B7-D3495E3BA7DF}" type="presParOf" srcId="{0EB1B868-FE1D-4AFE-8BFA-0516A6014E19}" destId="{6C904B6F-C736-4AFB-80A6-3E0FCCAD2233}" srcOrd="4" destOrd="0" presId="urn:microsoft.com/office/officeart/2005/8/layout/cycle4"/>
    <dgm:cxn modelId="{FE163D90-0618-4C40-BA70-ACF808738B45}" type="presParOf" srcId="{73B8FF75-BFA8-4F01-BBDF-28CE8C1C7A7A}" destId="{F1591D35-B293-4135-BE6C-547291E180FE}" srcOrd="1" destOrd="0" presId="urn:microsoft.com/office/officeart/2005/8/layout/cycle4"/>
    <dgm:cxn modelId="{5F9B3089-8162-4A96-93D5-B220409724A1}" type="presParOf" srcId="{F1591D35-B293-4135-BE6C-547291E180FE}" destId="{5E417897-D503-4151-8D63-55E4A2049F48}" srcOrd="0" destOrd="0" presId="urn:microsoft.com/office/officeart/2005/8/layout/cycle4"/>
    <dgm:cxn modelId="{F9BADB21-1BBD-4C65-B062-60272741020C}" type="presParOf" srcId="{F1591D35-B293-4135-BE6C-547291E180FE}" destId="{111C8B2B-6997-44E4-84F7-FC7A6E351EE4}" srcOrd="1" destOrd="0" presId="urn:microsoft.com/office/officeart/2005/8/layout/cycle4"/>
    <dgm:cxn modelId="{3AB05063-5E54-4919-B188-570DC728F660}" type="presParOf" srcId="{F1591D35-B293-4135-BE6C-547291E180FE}" destId="{5C49E6BA-CB0C-441C-8AB0-C297BBA88EA3}" srcOrd="2" destOrd="0" presId="urn:microsoft.com/office/officeart/2005/8/layout/cycle4"/>
    <dgm:cxn modelId="{93C8B4F7-FA10-4D3F-AE59-DFFEA8ABBBB6}" type="presParOf" srcId="{F1591D35-B293-4135-BE6C-547291E180FE}" destId="{ED7CCAC7-4D13-4089-B205-7094F780F1C7}" srcOrd="3" destOrd="0" presId="urn:microsoft.com/office/officeart/2005/8/layout/cycle4"/>
    <dgm:cxn modelId="{D95B6330-4924-4174-85E0-7CA41A2044A4}" type="presParOf" srcId="{F1591D35-B293-4135-BE6C-547291E180FE}" destId="{E4E01FFD-D981-412E-9C2C-38BFD6AD0149}" srcOrd="4" destOrd="0" presId="urn:microsoft.com/office/officeart/2005/8/layout/cycle4"/>
    <dgm:cxn modelId="{46EB38E2-7DB2-473A-8997-A09E1AF7551F}" type="presParOf" srcId="{73B8FF75-BFA8-4F01-BBDF-28CE8C1C7A7A}" destId="{23FB5CC1-260F-40BE-825A-6AE2F6E6B6AB}" srcOrd="2" destOrd="0" presId="urn:microsoft.com/office/officeart/2005/8/layout/cycle4"/>
    <dgm:cxn modelId="{4F83C0ED-8082-4171-9F2A-4B9F2764C0BE}" type="presParOf" srcId="{73B8FF75-BFA8-4F01-BBDF-28CE8C1C7A7A}" destId="{7EEBCAF0-5768-48B7-8C3D-C68BB02658D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18EE8-4CC6-4D65-A6B8-68C6D1309DCD}">
      <dsp:nvSpPr>
        <dsp:cNvPr id="0" name=""/>
        <dsp:cNvSpPr/>
      </dsp:nvSpPr>
      <dsp:spPr>
        <a:xfrm>
          <a:off x="1641564" y="2529746"/>
          <a:ext cx="2479334" cy="21672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>
              <a:solidFill>
                <a:schemeClr val="tx1"/>
              </a:solidFill>
            </a:rPr>
            <a:t>6weken tot 6maanden</a:t>
          </a:r>
          <a:endParaRPr lang="nl-NL" sz="8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>
              <a:solidFill>
                <a:schemeClr val="tx1"/>
              </a:solidFill>
            </a:rPr>
            <a:t>Intensieve observatie en oriëntatie</a:t>
          </a:r>
          <a:endParaRPr lang="nl-NL" sz="8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>
              <a:solidFill>
                <a:schemeClr val="tx1"/>
              </a:solidFill>
            </a:rPr>
            <a:t>1 groepsgesprek, 1ind. gesprek + groepsmoment</a:t>
          </a:r>
          <a:endParaRPr lang="nl-NL" sz="8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Opmaken Persoonlijk </a:t>
          </a:r>
          <a:r>
            <a:rPr lang="nl-NL" sz="800" kern="1200" dirty="0" err="1" smtClean="0"/>
            <a:t>OntwikkelingsPlan</a:t>
          </a:r>
          <a:r>
            <a:rPr lang="nl-NL" sz="800" kern="1200" dirty="0" smtClean="0"/>
            <a:t> (POP)</a:t>
          </a: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Terugvalpreventie en management</a:t>
          </a: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2 vaste begeleiders</a:t>
          </a:r>
          <a:endParaRPr lang="nl-NL" sz="800" kern="1200" dirty="0"/>
        </a:p>
      </dsp:txBody>
      <dsp:txXfrm>
        <a:off x="2261398" y="2854834"/>
        <a:ext cx="1208676" cy="1517075"/>
      </dsp:txXfrm>
    </dsp:sp>
    <dsp:sp modelId="{5A5ADAC5-1A89-4E71-BACD-89DAC48DC20D}">
      <dsp:nvSpPr>
        <dsp:cNvPr id="0" name=""/>
        <dsp:cNvSpPr/>
      </dsp:nvSpPr>
      <dsp:spPr>
        <a:xfrm>
          <a:off x="1021706" y="2993563"/>
          <a:ext cx="1239667" cy="12396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Doorstroomhuis Verslavingszorg (DHV)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i="1" kern="1200" dirty="0" smtClean="0"/>
            <a:t>Te Herkenrode</a:t>
          </a:r>
          <a:endParaRPr lang="nl-NL" sz="1000" i="1" kern="1200" dirty="0"/>
        </a:p>
      </dsp:txBody>
      <dsp:txXfrm>
        <a:off x="1203251" y="3175108"/>
        <a:ext cx="876577" cy="876577"/>
      </dsp:txXfrm>
    </dsp:sp>
    <dsp:sp modelId="{CB910F60-7D10-4208-9330-0058EB80EF2B}">
      <dsp:nvSpPr>
        <dsp:cNvPr id="0" name=""/>
        <dsp:cNvSpPr/>
      </dsp:nvSpPr>
      <dsp:spPr>
        <a:xfrm rot="2627673">
          <a:off x="4522700" y="3479890"/>
          <a:ext cx="2479334" cy="21672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Zo kort als mogelijk, zo lang als nodig</a:t>
          </a: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>
              <a:solidFill>
                <a:schemeClr val="tx1"/>
              </a:solidFill>
            </a:rPr>
            <a:t>Aan de slag met POP</a:t>
          </a:r>
          <a:endParaRPr lang="nl-NL" sz="8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1 tot 2 groepsgesprekken per week, </a:t>
          </a:r>
          <a:r>
            <a:rPr lang="nl-NL" sz="800" kern="1200" dirty="0" err="1" smtClean="0"/>
            <a:t>ind</a:t>
          </a:r>
          <a:r>
            <a:rPr lang="nl-NL" sz="800" kern="1200" dirty="0" smtClean="0"/>
            <a:t>. gesprek </a:t>
          </a:r>
          <a:r>
            <a:rPr lang="nl-NL" sz="800" kern="1200" dirty="0" err="1" smtClean="0"/>
            <a:t>obv</a:t>
          </a:r>
          <a:r>
            <a:rPr lang="nl-NL" sz="800" kern="1200" dirty="0" smtClean="0"/>
            <a:t> nood</a:t>
          </a: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Oriëntatiefase in GHV i.p.v. DHV</a:t>
          </a: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1 of 2 vaste begeleiders</a:t>
          </a:r>
          <a:endParaRPr lang="nl-NL" sz="800" kern="1200" dirty="0"/>
        </a:p>
      </dsp:txBody>
      <dsp:txXfrm>
        <a:off x="5146844" y="3794254"/>
        <a:ext cx="1208676" cy="1517075"/>
      </dsp:txXfrm>
    </dsp:sp>
    <dsp:sp modelId="{F25E9BBF-0719-4808-A1E6-D3A1F5DC87CC}">
      <dsp:nvSpPr>
        <dsp:cNvPr id="0" name=""/>
        <dsp:cNvSpPr/>
      </dsp:nvSpPr>
      <dsp:spPr>
        <a:xfrm>
          <a:off x="4125821" y="2981997"/>
          <a:ext cx="1239667" cy="12396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Groepshuis Verslavingszorg (GHV)</a:t>
          </a:r>
          <a:endParaRPr lang="nl-NL" sz="1000" kern="1200" dirty="0"/>
        </a:p>
      </dsp:txBody>
      <dsp:txXfrm>
        <a:off x="4307366" y="3163542"/>
        <a:ext cx="876577" cy="876577"/>
      </dsp:txXfrm>
    </dsp:sp>
    <dsp:sp modelId="{29EB5DE5-F62B-4870-9CA4-FE0E0B1B85FE}">
      <dsp:nvSpPr>
        <dsp:cNvPr id="0" name=""/>
        <dsp:cNvSpPr/>
      </dsp:nvSpPr>
      <dsp:spPr>
        <a:xfrm>
          <a:off x="7259762" y="4468959"/>
          <a:ext cx="2479334" cy="21672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Zo kort als mogelijk, zo lang als nodig</a:t>
          </a: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Hogere mate van zelfredzaamheid</a:t>
          </a: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>
              <a:solidFill>
                <a:schemeClr val="tx1"/>
              </a:solidFill>
            </a:rPr>
            <a:t>Aan de slag met POP</a:t>
          </a:r>
          <a:endParaRPr lang="nl-NL" sz="8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err="1" smtClean="0"/>
            <a:t>Ind</a:t>
          </a:r>
          <a:r>
            <a:rPr lang="nl-NL" sz="800" kern="1200" dirty="0" smtClean="0"/>
            <a:t>. gesprek </a:t>
          </a:r>
          <a:r>
            <a:rPr lang="nl-NL" sz="800" kern="1200" dirty="0" err="1" smtClean="0"/>
            <a:t>obv</a:t>
          </a:r>
          <a:r>
            <a:rPr lang="nl-NL" sz="800" kern="1200" dirty="0" smtClean="0"/>
            <a:t> hulpvraag</a:t>
          </a: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1 of 2 vaste begeleiders</a:t>
          </a: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Oriëntatiefase op studio mogelijk</a:t>
          </a: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b="0" kern="1200" dirty="0" smtClean="0"/>
            <a:t>Gemengde groep </a:t>
          </a:r>
          <a:endParaRPr lang="nl-NL" sz="800" b="0" kern="1200" dirty="0"/>
        </a:p>
      </dsp:txBody>
      <dsp:txXfrm>
        <a:off x="7879596" y="4794047"/>
        <a:ext cx="1208676" cy="1517075"/>
      </dsp:txXfrm>
    </dsp:sp>
    <dsp:sp modelId="{09127E14-D3C8-4B3A-BE31-D716124A4839}">
      <dsp:nvSpPr>
        <dsp:cNvPr id="0" name=""/>
        <dsp:cNvSpPr/>
      </dsp:nvSpPr>
      <dsp:spPr>
        <a:xfrm>
          <a:off x="6639953" y="4932763"/>
          <a:ext cx="1239667" cy="12396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Individueel beschut wonen</a:t>
          </a:r>
          <a:endParaRPr lang="nl-NL" sz="1000" kern="1200" dirty="0"/>
        </a:p>
      </dsp:txBody>
      <dsp:txXfrm>
        <a:off x="6821498" y="5114308"/>
        <a:ext cx="876577" cy="876577"/>
      </dsp:txXfrm>
    </dsp:sp>
    <dsp:sp modelId="{F705A210-6C85-4DB8-BBEC-2A14936B094E}">
      <dsp:nvSpPr>
        <dsp:cNvPr id="0" name=""/>
        <dsp:cNvSpPr/>
      </dsp:nvSpPr>
      <dsp:spPr>
        <a:xfrm>
          <a:off x="10395102" y="4443190"/>
          <a:ext cx="2479334" cy="21672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Zo kort als mogelijk, zo lang als nodig</a:t>
          </a: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err="1" smtClean="0"/>
            <a:t>Ind</a:t>
          </a:r>
          <a:r>
            <a:rPr lang="nl-NL" sz="800" kern="1200" dirty="0" smtClean="0"/>
            <a:t>. gesprek </a:t>
          </a:r>
          <a:r>
            <a:rPr lang="nl-NL" sz="800" kern="1200" dirty="0" err="1" smtClean="0"/>
            <a:t>obv</a:t>
          </a:r>
          <a:r>
            <a:rPr lang="nl-NL" sz="800" kern="1200" dirty="0" smtClean="0"/>
            <a:t> nood: 1 tot 4x per maand</a:t>
          </a: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Rechtstreeks, als volgende stap of nazorg</a:t>
          </a: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b="1" kern="1200" dirty="0" smtClean="0"/>
            <a:t>Nazorg</a:t>
          </a:r>
          <a:r>
            <a:rPr lang="nl-NL" sz="800" kern="1200" dirty="0" smtClean="0"/>
            <a:t>: 3 tot 6 maanden – verbinden met netwerkpartners</a:t>
          </a:r>
          <a:endParaRPr lang="nl-NL" sz="800" kern="1200" dirty="0"/>
        </a:p>
      </dsp:txBody>
      <dsp:txXfrm>
        <a:off x="11014935" y="4768278"/>
        <a:ext cx="1208676" cy="1517075"/>
      </dsp:txXfrm>
    </dsp:sp>
    <dsp:sp modelId="{4B06CD96-F0FC-40FB-A6E9-E3B270F6A2E0}">
      <dsp:nvSpPr>
        <dsp:cNvPr id="0" name=""/>
        <dsp:cNvSpPr/>
      </dsp:nvSpPr>
      <dsp:spPr>
        <a:xfrm>
          <a:off x="9731560" y="4931548"/>
          <a:ext cx="1239667" cy="12396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Beschut wonen op eigen adres</a:t>
          </a:r>
          <a:endParaRPr lang="nl-NL" sz="1000" kern="1200" dirty="0"/>
        </a:p>
      </dsp:txBody>
      <dsp:txXfrm>
        <a:off x="9913105" y="5113093"/>
        <a:ext cx="876577" cy="876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99A3C-E729-468F-8E31-3F5E6E179554}">
      <dsp:nvSpPr>
        <dsp:cNvPr id="0" name=""/>
        <dsp:cNvSpPr/>
      </dsp:nvSpPr>
      <dsp:spPr>
        <a:xfrm>
          <a:off x="1037953" y="0"/>
          <a:ext cx="2462561" cy="21525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900" kern="1200" dirty="0" smtClean="0">
              <a:solidFill>
                <a:schemeClr val="tx1"/>
              </a:solidFill>
            </a:rPr>
            <a:t>6 weken tot 6 maanden</a:t>
          </a:r>
          <a:endParaRPr lang="nl-NL" sz="900" kern="1200" dirty="0">
            <a:solidFill>
              <a:schemeClr val="tx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900" kern="1200" dirty="0" smtClean="0">
              <a:solidFill>
                <a:schemeClr val="tx1"/>
              </a:solidFill>
            </a:rPr>
            <a:t> Intensieve observatie oriëntatie en training</a:t>
          </a:r>
          <a:endParaRPr lang="nl-NL" sz="900" kern="1200" dirty="0">
            <a:solidFill>
              <a:schemeClr val="tx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900" kern="1200" dirty="0" smtClean="0">
              <a:solidFill>
                <a:schemeClr val="tx1"/>
              </a:solidFill>
            </a:rPr>
            <a:t>  2 tot 3 contactmomenten</a:t>
          </a:r>
          <a:endParaRPr lang="nl-NL" sz="900" kern="1200" dirty="0">
            <a:solidFill>
              <a:schemeClr val="tx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900" kern="1200" dirty="0" smtClean="0"/>
            <a:t>Opmaken Persoonlijk </a:t>
          </a:r>
          <a:r>
            <a:rPr lang="nl-NL" sz="900" kern="1200" dirty="0" err="1" smtClean="0"/>
            <a:t>OntwikkelingsPlan</a:t>
          </a:r>
          <a:r>
            <a:rPr lang="nl-NL" sz="900" kern="1200" dirty="0" smtClean="0"/>
            <a:t> (POP)</a:t>
          </a:r>
          <a:endParaRPr lang="nl-NL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900" kern="1200" dirty="0" smtClean="0"/>
            <a:t>Apart DH</a:t>
          </a:r>
          <a:endParaRPr lang="nl-NL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900" kern="1200" dirty="0" smtClean="0"/>
            <a:t>2 vaste begeleiders</a:t>
          </a:r>
          <a:endParaRPr lang="nl-NL" sz="900" kern="1200" dirty="0"/>
        </a:p>
      </dsp:txBody>
      <dsp:txXfrm>
        <a:off x="1653593" y="322888"/>
        <a:ext cx="1200499" cy="1506813"/>
      </dsp:txXfrm>
    </dsp:sp>
    <dsp:sp modelId="{80ED91E4-5820-4B70-9996-6CF5475F54A5}">
      <dsp:nvSpPr>
        <dsp:cNvPr id="0" name=""/>
        <dsp:cNvSpPr/>
      </dsp:nvSpPr>
      <dsp:spPr>
        <a:xfrm>
          <a:off x="444943" y="523301"/>
          <a:ext cx="1231280" cy="12312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Doorstroomhuis (DH) </a:t>
          </a:r>
          <a:endParaRPr lang="nl-NL" sz="1000" kern="1200" dirty="0"/>
        </a:p>
      </dsp:txBody>
      <dsp:txXfrm>
        <a:off x="625260" y="703618"/>
        <a:ext cx="870646" cy="870646"/>
      </dsp:txXfrm>
    </dsp:sp>
    <dsp:sp modelId="{225F76B2-328A-4223-A64A-366616FDD72E}">
      <dsp:nvSpPr>
        <dsp:cNvPr id="0" name=""/>
        <dsp:cNvSpPr/>
      </dsp:nvSpPr>
      <dsp:spPr>
        <a:xfrm rot="18838188">
          <a:off x="4030327" y="-746065"/>
          <a:ext cx="2462561" cy="21525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smtClean="0"/>
            <a:t>Kan ook in GH verslavingszorg (nuchter in huis)</a:t>
          </a:r>
          <a:endParaRPr lang="nl-NL" sz="900" kern="1200" dirty="0"/>
        </a:p>
      </dsp:txBody>
      <dsp:txXfrm>
        <a:off x="4650672" y="-412100"/>
        <a:ext cx="1200499" cy="1506813"/>
      </dsp:txXfrm>
    </dsp:sp>
    <dsp:sp modelId="{677BA8B2-D89A-4872-86F0-AAB96063905A}">
      <dsp:nvSpPr>
        <dsp:cNvPr id="0" name=""/>
        <dsp:cNvSpPr/>
      </dsp:nvSpPr>
      <dsp:spPr>
        <a:xfrm>
          <a:off x="3515627" y="615647"/>
          <a:ext cx="1231280" cy="12312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Groepshuis (GH)</a:t>
          </a:r>
          <a:endParaRPr lang="nl-NL" sz="1000" kern="1200" dirty="0"/>
        </a:p>
      </dsp:txBody>
      <dsp:txXfrm>
        <a:off x="3695944" y="795964"/>
        <a:ext cx="870646" cy="8706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286FF-FF16-40B2-AC0A-E70D7B4B1754}">
      <dsp:nvSpPr>
        <dsp:cNvPr id="0" name=""/>
        <dsp:cNvSpPr/>
      </dsp:nvSpPr>
      <dsp:spPr>
        <a:xfrm>
          <a:off x="5536739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 </a:t>
          </a:r>
          <a:r>
            <a:rPr lang="nl-NL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verwijzer houdt gedurende volledige periode bed vrij en garandeert heropname na afloop</a:t>
          </a:r>
        </a:p>
      </dsp:txBody>
      <dsp:txXfrm>
        <a:off x="6444574" y="4476330"/>
        <a:ext cx="1940139" cy="1321384"/>
      </dsp:txXfrm>
    </dsp:sp>
    <dsp:sp modelId="{0C86F999-FEF4-4843-B8A9-1480D63598E6}">
      <dsp:nvSpPr>
        <dsp:cNvPr id="0" name=""/>
        <dsp:cNvSpPr/>
      </dsp:nvSpPr>
      <dsp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Twee vast begeleiders en psychologe</a:t>
          </a:r>
          <a:endParaRPr lang="nl-NL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 begeleidingsmomenten per week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 x 4u gezinshulp per week</a:t>
          </a:r>
        </a:p>
      </dsp:txBody>
      <dsp:txXfrm>
        <a:off x="864078" y="4476330"/>
        <a:ext cx="1940139" cy="1321384"/>
      </dsp:txXfrm>
    </dsp:sp>
    <dsp:sp modelId="{B8941510-5E2F-42E0-9175-1D4C6252AB56}">
      <dsp:nvSpPr>
        <dsp:cNvPr id="0" name=""/>
        <dsp:cNvSpPr/>
      </dsp:nvSpPr>
      <dsp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Kandidaat-bewoners waarbij de nood is om </a:t>
          </a: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vaardigheden te observeren om zo te evalueren of verder traject binnen Vistha haalbaar is</a:t>
          </a:r>
          <a:r>
            <a:rPr lang="nl-BE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</a:t>
          </a:r>
          <a:endParaRPr lang="nl-NL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435040" y="41110"/>
        <a:ext cx="1940139" cy="1321384"/>
      </dsp:txXfrm>
    </dsp:sp>
    <dsp:sp modelId="{38477795-5597-4D02-9342-EB9149730FA3}">
      <dsp:nvSpPr>
        <dsp:cNvPr id="0" name=""/>
        <dsp:cNvSpPr/>
      </dsp:nvSpPr>
      <dsp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Groepswoning met 3 plaatsen in Sint-Truiden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Maximum verblijf van 3 maanden</a:t>
          </a:r>
        </a:p>
      </dsp:txBody>
      <dsp:txXfrm>
        <a:off x="854544" y="41110"/>
        <a:ext cx="1940139" cy="1321384"/>
      </dsp:txXfrm>
    </dsp:sp>
    <dsp:sp modelId="{5E417897-D503-4151-8D63-55E4A2049F48}">
      <dsp:nvSpPr>
        <dsp:cNvPr id="0" name=""/>
        <dsp:cNvSpPr/>
      </dsp:nvSpPr>
      <dsp:spPr>
        <a:xfrm>
          <a:off x="2024043" y="180959"/>
          <a:ext cx="2532335" cy="2532335"/>
        </a:xfrm>
        <a:prstGeom prst="pieWedg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Woonvorm</a:t>
          </a:r>
        </a:p>
      </dsp:txBody>
      <dsp:txXfrm>
        <a:off x="2765747" y="922663"/>
        <a:ext cx="1790631" cy="1790631"/>
      </dsp:txXfrm>
    </dsp:sp>
    <dsp:sp modelId="{111C8B2B-6997-44E4-84F7-FC7A6E351EE4}">
      <dsp:nvSpPr>
        <dsp:cNvPr id="0" name=""/>
        <dsp:cNvSpPr/>
      </dsp:nvSpPr>
      <dsp:spPr>
        <a:xfrm rot="5400000">
          <a:off x="4673346" y="180959"/>
          <a:ext cx="2532335" cy="2532335"/>
        </a:xfrm>
        <a:prstGeom prst="pieWedge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Doelgroep</a:t>
          </a:r>
        </a:p>
      </dsp:txBody>
      <dsp:txXfrm rot="-5400000">
        <a:off x="4673346" y="922663"/>
        <a:ext cx="1790631" cy="1790631"/>
      </dsp:txXfrm>
    </dsp:sp>
    <dsp:sp modelId="{5C49E6BA-CB0C-441C-8AB0-C297BBA88EA3}">
      <dsp:nvSpPr>
        <dsp:cNvPr id="0" name=""/>
        <dsp:cNvSpPr/>
      </dsp:nvSpPr>
      <dsp:spPr>
        <a:xfrm rot="10800000">
          <a:off x="4682867" y="3163644"/>
          <a:ext cx="2532335" cy="2532335"/>
        </a:xfrm>
        <a:prstGeom prst="pieWedge">
          <a:avLst/>
        </a:prstGeom>
        <a:solidFill>
          <a:srgbClr val="4472C4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Externe begeleiding</a:t>
          </a:r>
          <a:endParaRPr lang="nl-NL" sz="2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4682867" y="3163644"/>
        <a:ext cx="1790631" cy="1790631"/>
      </dsp:txXfrm>
    </dsp:sp>
    <dsp:sp modelId="{ED7CCAC7-4D13-4089-B205-7094F780F1C7}">
      <dsp:nvSpPr>
        <dsp:cNvPr id="0" name=""/>
        <dsp:cNvSpPr/>
      </dsp:nvSpPr>
      <dsp:spPr>
        <a:xfrm rot="16200000">
          <a:off x="2033565" y="3163644"/>
          <a:ext cx="2532335" cy="2532335"/>
        </a:xfrm>
        <a:prstGeom prst="pieWedge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Begeleiding</a:t>
          </a:r>
        </a:p>
      </dsp:txBody>
      <dsp:txXfrm rot="5400000">
        <a:off x="2775269" y="3163644"/>
        <a:ext cx="1790631" cy="1790631"/>
      </dsp:txXfrm>
    </dsp:sp>
    <dsp:sp modelId="{23FB5CC1-260F-40BE-825A-6AE2F6E6B6AB}">
      <dsp:nvSpPr>
        <dsp:cNvPr id="0" name=""/>
        <dsp:cNvSpPr/>
      </dsp:nvSpPr>
      <dsp:spPr>
        <a:xfrm>
          <a:off x="4177698" y="2397823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BCAF0-5768-48B7-8C3D-C68BB02658D9}">
      <dsp:nvSpPr>
        <dsp:cNvPr id="0" name=""/>
        <dsp:cNvSpPr/>
      </dsp:nvSpPr>
      <dsp:spPr>
        <a:xfrm rot="10800000">
          <a:off x="4177698" y="2690241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286FF-FF16-40B2-AC0A-E70D7B4B1754}">
      <dsp:nvSpPr>
        <dsp:cNvPr id="0" name=""/>
        <dsp:cNvSpPr/>
      </dsp:nvSpPr>
      <dsp:spPr>
        <a:xfrm>
          <a:off x="5527205" y="3957826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Dagelijks </a:t>
          </a: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gezinshulp 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2x/dag thuisverpleging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Maandelijks huisarts </a:t>
          </a:r>
        </a:p>
      </dsp:txBody>
      <dsp:txXfrm>
        <a:off x="6435040" y="4466804"/>
        <a:ext cx="1940139" cy="1321384"/>
      </dsp:txXfrm>
    </dsp:sp>
    <dsp:sp modelId="{0C86F999-FEF4-4843-B8A9-1480D63598E6}">
      <dsp:nvSpPr>
        <dsp:cNvPr id="0" name=""/>
        <dsp:cNvSpPr/>
      </dsp:nvSpPr>
      <dsp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Twee vaste begeleiders beschut wonen </a:t>
          </a:r>
          <a:endParaRPr lang="nl-NL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 begeleidingsmoment per week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Intensifiëring bij instroom nieuwe bewoners </a:t>
          </a:r>
        </a:p>
      </dsp:txBody>
      <dsp:txXfrm>
        <a:off x="864078" y="4476330"/>
        <a:ext cx="1940139" cy="1321384"/>
      </dsp:txXfrm>
    </dsp:sp>
    <dsp:sp modelId="{B8941510-5E2F-42E0-9175-1D4C6252AB56}">
      <dsp:nvSpPr>
        <dsp:cNvPr id="0" name=""/>
        <dsp:cNvSpPr/>
      </dsp:nvSpPr>
      <dsp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Bewoners met diagnose Korsakov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Nultolerantie voor alcohol en drugs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Inschijven WZC vanaf 65 jaar owv doorstroom</a:t>
          </a:r>
        </a:p>
      </dsp:txBody>
      <dsp:txXfrm>
        <a:off x="6435040" y="41110"/>
        <a:ext cx="1940139" cy="1321384"/>
      </dsp:txXfrm>
    </dsp:sp>
    <dsp:sp modelId="{38477795-5597-4D02-9342-EB9149730FA3}">
      <dsp:nvSpPr>
        <dsp:cNvPr id="0" name=""/>
        <dsp:cNvSpPr/>
      </dsp:nvSpPr>
      <dsp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Groepswoning met 5 plaatsen in Sint-Truiden</a:t>
          </a:r>
        </a:p>
      </dsp:txBody>
      <dsp:txXfrm>
        <a:off x="854544" y="41110"/>
        <a:ext cx="1940139" cy="1321384"/>
      </dsp:txXfrm>
    </dsp:sp>
    <dsp:sp modelId="{5E417897-D503-4151-8D63-55E4A2049F48}">
      <dsp:nvSpPr>
        <dsp:cNvPr id="0" name=""/>
        <dsp:cNvSpPr/>
      </dsp:nvSpPr>
      <dsp:spPr>
        <a:xfrm>
          <a:off x="2024043" y="180959"/>
          <a:ext cx="2532335" cy="2532335"/>
        </a:xfrm>
        <a:prstGeom prst="pieWedg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Woonvorm</a:t>
          </a:r>
        </a:p>
      </dsp:txBody>
      <dsp:txXfrm>
        <a:off x="2765747" y="922663"/>
        <a:ext cx="1790631" cy="1790631"/>
      </dsp:txXfrm>
    </dsp:sp>
    <dsp:sp modelId="{111C8B2B-6997-44E4-84F7-FC7A6E351EE4}">
      <dsp:nvSpPr>
        <dsp:cNvPr id="0" name=""/>
        <dsp:cNvSpPr/>
      </dsp:nvSpPr>
      <dsp:spPr>
        <a:xfrm rot="5400000">
          <a:off x="4673346" y="180959"/>
          <a:ext cx="2532335" cy="2532335"/>
        </a:xfrm>
        <a:prstGeom prst="pieWedge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Doelgroep</a:t>
          </a:r>
        </a:p>
      </dsp:txBody>
      <dsp:txXfrm rot="-5400000">
        <a:off x="4673346" y="922663"/>
        <a:ext cx="1790631" cy="1790631"/>
      </dsp:txXfrm>
    </dsp:sp>
    <dsp:sp modelId="{5C49E6BA-CB0C-441C-8AB0-C297BBA88EA3}">
      <dsp:nvSpPr>
        <dsp:cNvPr id="0" name=""/>
        <dsp:cNvSpPr/>
      </dsp:nvSpPr>
      <dsp:spPr>
        <a:xfrm rot="10800000">
          <a:off x="4682867" y="3163644"/>
          <a:ext cx="2532335" cy="2532335"/>
        </a:xfrm>
        <a:prstGeom prst="pieWedge">
          <a:avLst/>
        </a:prstGeom>
        <a:solidFill>
          <a:srgbClr val="4472C4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Externe begeleiding</a:t>
          </a:r>
        </a:p>
      </dsp:txBody>
      <dsp:txXfrm rot="10800000">
        <a:off x="4682867" y="3163644"/>
        <a:ext cx="1790631" cy="1790631"/>
      </dsp:txXfrm>
    </dsp:sp>
    <dsp:sp modelId="{ED7CCAC7-4D13-4089-B205-7094F780F1C7}">
      <dsp:nvSpPr>
        <dsp:cNvPr id="0" name=""/>
        <dsp:cNvSpPr/>
      </dsp:nvSpPr>
      <dsp:spPr>
        <a:xfrm rot="16200000">
          <a:off x="2033565" y="3163644"/>
          <a:ext cx="2532335" cy="2532335"/>
        </a:xfrm>
        <a:prstGeom prst="pieWedge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Begeleiding</a:t>
          </a:r>
        </a:p>
      </dsp:txBody>
      <dsp:txXfrm rot="5400000">
        <a:off x="2775269" y="3163644"/>
        <a:ext cx="1790631" cy="1790631"/>
      </dsp:txXfrm>
    </dsp:sp>
    <dsp:sp modelId="{23FB5CC1-260F-40BE-825A-6AE2F6E6B6AB}">
      <dsp:nvSpPr>
        <dsp:cNvPr id="0" name=""/>
        <dsp:cNvSpPr/>
      </dsp:nvSpPr>
      <dsp:spPr>
        <a:xfrm>
          <a:off x="4177698" y="2397823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BCAF0-5768-48B7-8C3D-C68BB02658D9}">
      <dsp:nvSpPr>
        <dsp:cNvPr id="0" name=""/>
        <dsp:cNvSpPr/>
      </dsp:nvSpPr>
      <dsp:spPr>
        <a:xfrm rot="10800000">
          <a:off x="4177698" y="2690241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286FF-FF16-40B2-AC0A-E70D7B4B1754}">
      <dsp:nvSpPr>
        <dsp:cNvPr id="0" name=""/>
        <dsp:cNvSpPr/>
      </dsp:nvSpPr>
      <dsp:spPr>
        <a:xfrm>
          <a:off x="5536739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Gezinshulp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Thuisverpleging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Huisarts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Relevante netwerkpartners</a:t>
          </a:r>
          <a:endParaRPr lang="nl-NL" sz="12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6444574" y="4476330"/>
        <a:ext cx="1940139" cy="1321384"/>
      </dsp:txXfrm>
    </dsp:sp>
    <dsp:sp modelId="{0C86F999-FEF4-4843-B8A9-1480D63598E6}">
      <dsp:nvSpPr>
        <dsp:cNvPr id="0" name=""/>
        <dsp:cNvSpPr/>
      </dsp:nvSpPr>
      <dsp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Twee vaste begeleiders beschut wonen en psychologe</a:t>
          </a:r>
          <a:endParaRPr lang="nl-NL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Meerdere begeleidingsmomenten per week aangepast aan noden bewoners</a:t>
          </a:r>
        </a:p>
      </dsp:txBody>
      <dsp:txXfrm>
        <a:off x="864078" y="4476330"/>
        <a:ext cx="1940139" cy="1321384"/>
      </dsp:txXfrm>
    </dsp:sp>
    <dsp:sp modelId="{B8941510-5E2F-42E0-9175-1D4C6252AB56}">
      <dsp:nvSpPr>
        <dsp:cNvPr id="0" name=""/>
        <dsp:cNvSpPr/>
      </dsp:nvSpPr>
      <dsp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Jongvolwassenen (18-30 jaar)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psychisch herstel en sociaal-emotionele ontwikkeling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Focus op vergroten zelfstandigheid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Zelfontplooiing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435040" y="41110"/>
        <a:ext cx="1940139" cy="1321384"/>
      </dsp:txXfrm>
    </dsp:sp>
    <dsp:sp modelId="{38477795-5597-4D02-9342-EB9149730FA3}">
      <dsp:nvSpPr>
        <dsp:cNvPr id="0" name=""/>
        <dsp:cNvSpPr/>
      </dsp:nvSpPr>
      <dsp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Groepswoning met </a:t>
          </a: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 </a:t>
          </a:r>
          <a:r>
            <a:rPr lang="nl-NL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plaatsen in Sint-Truiden</a:t>
          </a:r>
        </a:p>
      </dsp:txBody>
      <dsp:txXfrm>
        <a:off x="854544" y="41110"/>
        <a:ext cx="1940139" cy="1321384"/>
      </dsp:txXfrm>
    </dsp:sp>
    <dsp:sp modelId="{5E417897-D503-4151-8D63-55E4A2049F48}">
      <dsp:nvSpPr>
        <dsp:cNvPr id="0" name=""/>
        <dsp:cNvSpPr/>
      </dsp:nvSpPr>
      <dsp:spPr>
        <a:xfrm>
          <a:off x="2024043" y="180959"/>
          <a:ext cx="2532335" cy="2532335"/>
        </a:xfrm>
        <a:prstGeom prst="pieWedg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Woonvorm</a:t>
          </a:r>
        </a:p>
      </dsp:txBody>
      <dsp:txXfrm>
        <a:off x="2765747" y="922663"/>
        <a:ext cx="1790631" cy="1790631"/>
      </dsp:txXfrm>
    </dsp:sp>
    <dsp:sp modelId="{111C8B2B-6997-44E4-84F7-FC7A6E351EE4}">
      <dsp:nvSpPr>
        <dsp:cNvPr id="0" name=""/>
        <dsp:cNvSpPr/>
      </dsp:nvSpPr>
      <dsp:spPr>
        <a:xfrm rot="5400000">
          <a:off x="4673346" y="180959"/>
          <a:ext cx="2532335" cy="2532335"/>
        </a:xfrm>
        <a:prstGeom prst="pieWedge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Doelgroep</a:t>
          </a:r>
        </a:p>
      </dsp:txBody>
      <dsp:txXfrm rot="-5400000">
        <a:off x="4673346" y="922663"/>
        <a:ext cx="1790631" cy="1790631"/>
      </dsp:txXfrm>
    </dsp:sp>
    <dsp:sp modelId="{5C49E6BA-CB0C-441C-8AB0-C297BBA88EA3}">
      <dsp:nvSpPr>
        <dsp:cNvPr id="0" name=""/>
        <dsp:cNvSpPr/>
      </dsp:nvSpPr>
      <dsp:spPr>
        <a:xfrm rot="10800000">
          <a:off x="4682867" y="3163644"/>
          <a:ext cx="2532335" cy="2532335"/>
        </a:xfrm>
        <a:prstGeom prst="pieWedge">
          <a:avLst/>
        </a:prstGeom>
        <a:solidFill>
          <a:srgbClr val="4472C4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Externe begeleiding</a:t>
          </a:r>
          <a:endParaRPr lang="nl-NL" sz="2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4682867" y="3163644"/>
        <a:ext cx="1790631" cy="1790631"/>
      </dsp:txXfrm>
    </dsp:sp>
    <dsp:sp modelId="{ED7CCAC7-4D13-4089-B205-7094F780F1C7}">
      <dsp:nvSpPr>
        <dsp:cNvPr id="0" name=""/>
        <dsp:cNvSpPr/>
      </dsp:nvSpPr>
      <dsp:spPr>
        <a:xfrm rot="16200000">
          <a:off x="2033565" y="3163644"/>
          <a:ext cx="2532335" cy="2532335"/>
        </a:xfrm>
        <a:prstGeom prst="pieWedge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Begeleiding</a:t>
          </a:r>
        </a:p>
      </dsp:txBody>
      <dsp:txXfrm rot="5400000">
        <a:off x="2775269" y="3163644"/>
        <a:ext cx="1790631" cy="1790631"/>
      </dsp:txXfrm>
    </dsp:sp>
    <dsp:sp modelId="{23FB5CC1-260F-40BE-825A-6AE2F6E6B6AB}">
      <dsp:nvSpPr>
        <dsp:cNvPr id="0" name=""/>
        <dsp:cNvSpPr/>
      </dsp:nvSpPr>
      <dsp:spPr>
        <a:xfrm>
          <a:off x="4177698" y="2397823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BCAF0-5768-48B7-8C3D-C68BB02658D9}">
      <dsp:nvSpPr>
        <dsp:cNvPr id="0" name=""/>
        <dsp:cNvSpPr/>
      </dsp:nvSpPr>
      <dsp:spPr>
        <a:xfrm rot="10800000">
          <a:off x="4177698" y="2690241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286FF-FF16-40B2-AC0A-E70D7B4B1754}">
      <dsp:nvSpPr>
        <dsp:cNvPr id="0" name=""/>
        <dsp:cNvSpPr/>
      </dsp:nvSpPr>
      <dsp:spPr>
        <a:xfrm>
          <a:off x="5610641" y="3976877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Gezinshulp: dagelijks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Thuisverpleging: 2x per dag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Poetshulp: 2x per week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Maandelijks huisarts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518477" y="4485855"/>
        <a:ext cx="1940139" cy="1321384"/>
      </dsp:txXfrm>
    </dsp:sp>
    <dsp:sp modelId="{0C86F999-FEF4-4843-B8A9-1480D63598E6}">
      <dsp:nvSpPr>
        <dsp:cNvPr id="0" name=""/>
        <dsp:cNvSpPr/>
      </dsp:nvSpPr>
      <dsp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Twee </a:t>
          </a:r>
          <a:r>
            <a:rPr lang="nl-BE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vaste </a:t>
          </a:r>
          <a:r>
            <a:rPr lang="nl-BE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begeleiders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Wekelijks overlegmoment met netwerk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Begeleidingsmomenten aangepast aan noden bewoners</a:t>
          </a:r>
        </a:p>
      </dsp:txBody>
      <dsp:txXfrm>
        <a:off x="864078" y="4476330"/>
        <a:ext cx="1940139" cy="1321384"/>
      </dsp:txXfrm>
    </dsp:sp>
    <dsp:sp modelId="{B8941510-5E2F-42E0-9175-1D4C6252AB56}">
      <dsp:nvSpPr>
        <dsp:cNvPr id="0" name=""/>
        <dsp:cNvSpPr/>
      </dsp:nvSpPr>
      <dsp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Bewoners die meer lichamelijke opvolging nodig hebben (geen 24/24u)</a:t>
          </a:r>
        </a:p>
      </dsp:txBody>
      <dsp:txXfrm>
        <a:off x="6435040" y="41110"/>
        <a:ext cx="1940139" cy="1321384"/>
      </dsp:txXfrm>
    </dsp:sp>
    <dsp:sp modelId="{38477795-5597-4D02-9342-EB9149730FA3}">
      <dsp:nvSpPr>
        <dsp:cNvPr id="0" name=""/>
        <dsp:cNvSpPr/>
      </dsp:nvSpPr>
      <dsp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Rolstoeltoegankelijke groepswoning met 6 plaatsen in Sint-Truiden</a:t>
          </a:r>
        </a:p>
      </dsp:txBody>
      <dsp:txXfrm>
        <a:off x="854544" y="41110"/>
        <a:ext cx="1940139" cy="1321384"/>
      </dsp:txXfrm>
    </dsp:sp>
    <dsp:sp modelId="{5E417897-D503-4151-8D63-55E4A2049F48}">
      <dsp:nvSpPr>
        <dsp:cNvPr id="0" name=""/>
        <dsp:cNvSpPr/>
      </dsp:nvSpPr>
      <dsp:spPr>
        <a:xfrm>
          <a:off x="2024043" y="180959"/>
          <a:ext cx="2532335" cy="2532335"/>
        </a:xfrm>
        <a:prstGeom prst="pieWedg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Woonvorm</a:t>
          </a:r>
        </a:p>
      </dsp:txBody>
      <dsp:txXfrm>
        <a:off x="2765747" y="922663"/>
        <a:ext cx="1790631" cy="1790631"/>
      </dsp:txXfrm>
    </dsp:sp>
    <dsp:sp modelId="{111C8B2B-6997-44E4-84F7-FC7A6E351EE4}">
      <dsp:nvSpPr>
        <dsp:cNvPr id="0" name=""/>
        <dsp:cNvSpPr/>
      </dsp:nvSpPr>
      <dsp:spPr>
        <a:xfrm rot="5400000">
          <a:off x="4673346" y="180959"/>
          <a:ext cx="2532335" cy="2532335"/>
        </a:xfrm>
        <a:prstGeom prst="pieWedge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Doelgroep</a:t>
          </a:r>
        </a:p>
      </dsp:txBody>
      <dsp:txXfrm rot="-5400000">
        <a:off x="4673346" y="922663"/>
        <a:ext cx="1790631" cy="1790631"/>
      </dsp:txXfrm>
    </dsp:sp>
    <dsp:sp modelId="{5C49E6BA-CB0C-441C-8AB0-C297BBA88EA3}">
      <dsp:nvSpPr>
        <dsp:cNvPr id="0" name=""/>
        <dsp:cNvSpPr/>
      </dsp:nvSpPr>
      <dsp:spPr>
        <a:xfrm rot="10800000">
          <a:off x="4682867" y="3163644"/>
          <a:ext cx="2532335" cy="2532335"/>
        </a:xfrm>
        <a:prstGeom prst="pieWedge">
          <a:avLst/>
        </a:prstGeom>
        <a:solidFill>
          <a:srgbClr val="4472C4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Externe ondersteuning</a:t>
          </a:r>
        </a:p>
      </dsp:txBody>
      <dsp:txXfrm rot="10800000">
        <a:off x="4682867" y="3163644"/>
        <a:ext cx="1790631" cy="1790631"/>
      </dsp:txXfrm>
    </dsp:sp>
    <dsp:sp modelId="{ED7CCAC7-4D13-4089-B205-7094F780F1C7}">
      <dsp:nvSpPr>
        <dsp:cNvPr id="0" name=""/>
        <dsp:cNvSpPr/>
      </dsp:nvSpPr>
      <dsp:spPr>
        <a:xfrm rot="16200000">
          <a:off x="2033565" y="3163644"/>
          <a:ext cx="2532335" cy="2532335"/>
        </a:xfrm>
        <a:prstGeom prst="pieWedge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Begeleiding</a:t>
          </a:r>
        </a:p>
      </dsp:txBody>
      <dsp:txXfrm rot="5400000">
        <a:off x="2775269" y="3163644"/>
        <a:ext cx="1790631" cy="1790631"/>
      </dsp:txXfrm>
    </dsp:sp>
    <dsp:sp modelId="{23FB5CC1-260F-40BE-825A-6AE2F6E6B6AB}">
      <dsp:nvSpPr>
        <dsp:cNvPr id="0" name=""/>
        <dsp:cNvSpPr/>
      </dsp:nvSpPr>
      <dsp:spPr>
        <a:xfrm>
          <a:off x="4177698" y="2397823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BCAF0-5768-48B7-8C3D-C68BB02658D9}">
      <dsp:nvSpPr>
        <dsp:cNvPr id="0" name=""/>
        <dsp:cNvSpPr/>
      </dsp:nvSpPr>
      <dsp:spPr>
        <a:xfrm rot="10800000">
          <a:off x="4177698" y="2690241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286FF-FF16-40B2-AC0A-E70D7B4B1754}">
      <dsp:nvSpPr>
        <dsp:cNvPr id="0" name=""/>
        <dsp:cNvSpPr/>
      </dsp:nvSpPr>
      <dsp:spPr>
        <a:xfrm>
          <a:off x="5536739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Netwerkpartner blijft betrokken </a:t>
          </a:r>
        </a:p>
      </dsp:txBody>
      <dsp:txXfrm>
        <a:off x="6444574" y="4476330"/>
        <a:ext cx="1940139" cy="1321384"/>
      </dsp:txXfrm>
    </dsp:sp>
    <dsp:sp modelId="{0C86F999-FEF4-4843-B8A9-1480D63598E6}">
      <dsp:nvSpPr>
        <dsp:cNvPr id="0" name=""/>
        <dsp:cNvSpPr/>
      </dsp:nvSpPr>
      <dsp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Geen begeleiding vanuit Vistha</a:t>
          </a:r>
          <a:endParaRPr lang="nl-NL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64078" y="4476330"/>
        <a:ext cx="1940139" cy="1321384"/>
      </dsp:txXfrm>
    </dsp:sp>
    <dsp:sp modelId="{B8941510-5E2F-42E0-9175-1D4C6252AB56}">
      <dsp:nvSpPr>
        <dsp:cNvPr id="0" name=""/>
        <dsp:cNvSpPr/>
      </dsp:nvSpPr>
      <dsp:spPr>
        <a:xfrm>
          <a:off x="5527205" y="31178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Op vraag van netwerkpartner voor personen die onvoorzien in woonnood raken en voldoende woonvaardigheden bezitten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Er is begeleiding door netwerkpartner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435040" y="72288"/>
        <a:ext cx="1940139" cy="1321384"/>
      </dsp:txXfrm>
    </dsp:sp>
    <dsp:sp modelId="{38477795-5597-4D02-9342-EB9149730FA3}">
      <dsp:nvSpPr>
        <dsp:cNvPr id="0" name=""/>
        <dsp:cNvSpPr/>
      </dsp:nvSpPr>
      <dsp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Kleine en tijdelijke studio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Geen vast adres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Vaste dagprijs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Geen domicilie</a:t>
          </a:r>
        </a:p>
      </dsp:txBody>
      <dsp:txXfrm>
        <a:off x="854544" y="41110"/>
        <a:ext cx="1940139" cy="1321384"/>
      </dsp:txXfrm>
    </dsp:sp>
    <dsp:sp modelId="{5E417897-D503-4151-8D63-55E4A2049F48}">
      <dsp:nvSpPr>
        <dsp:cNvPr id="0" name=""/>
        <dsp:cNvSpPr/>
      </dsp:nvSpPr>
      <dsp:spPr>
        <a:xfrm>
          <a:off x="2024043" y="180959"/>
          <a:ext cx="2532335" cy="2532335"/>
        </a:xfrm>
        <a:prstGeom prst="pieWedg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Woonvorm</a:t>
          </a:r>
        </a:p>
      </dsp:txBody>
      <dsp:txXfrm>
        <a:off x="2765747" y="922663"/>
        <a:ext cx="1790631" cy="1790631"/>
      </dsp:txXfrm>
    </dsp:sp>
    <dsp:sp modelId="{111C8B2B-6997-44E4-84F7-FC7A6E351EE4}">
      <dsp:nvSpPr>
        <dsp:cNvPr id="0" name=""/>
        <dsp:cNvSpPr/>
      </dsp:nvSpPr>
      <dsp:spPr>
        <a:xfrm rot="5400000">
          <a:off x="4673346" y="180959"/>
          <a:ext cx="2532335" cy="2532335"/>
        </a:xfrm>
        <a:prstGeom prst="pieWedge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Doelgroep</a:t>
          </a:r>
        </a:p>
      </dsp:txBody>
      <dsp:txXfrm rot="-5400000">
        <a:off x="4673346" y="922663"/>
        <a:ext cx="1790631" cy="1790631"/>
      </dsp:txXfrm>
    </dsp:sp>
    <dsp:sp modelId="{5C49E6BA-CB0C-441C-8AB0-C297BBA88EA3}">
      <dsp:nvSpPr>
        <dsp:cNvPr id="0" name=""/>
        <dsp:cNvSpPr/>
      </dsp:nvSpPr>
      <dsp:spPr>
        <a:xfrm rot="10800000">
          <a:off x="4682867" y="3163644"/>
          <a:ext cx="2532335" cy="2532335"/>
        </a:xfrm>
        <a:prstGeom prst="pieWedge">
          <a:avLst/>
        </a:prstGeom>
        <a:solidFill>
          <a:srgbClr val="4472C4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Externe begeleiding</a:t>
          </a:r>
          <a:endParaRPr lang="nl-NL" sz="2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4682867" y="3163644"/>
        <a:ext cx="1790631" cy="1790631"/>
      </dsp:txXfrm>
    </dsp:sp>
    <dsp:sp modelId="{ED7CCAC7-4D13-4089-B205-7094F780F1C7}">
      <dsp:nvSpPr>
        <dsp:cNvPr id="0" name=""/>
        <dsp:cNvSpPr/>
      </dsp:nvSpPr>
      <dsp:spPr>
        <a:xfrm rot="16200000">
          <a:off x="2033565" y="3163644"/>
          <a:ext cx="2532335" cy="2532335"/>
        </a:xfrm>
        <a:prstGeom prst="pieWedge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Begeleiding</a:t>
          </a:r>
        </a:p>
      </dsp:txBody>
      <dsp:txXfrm rot="5400000">
        <a:off x="2775269" y="3163644"/>
        <a:ext cx="1790631" cy="1790631"/>
      </dsp:txXfrm>
    </dsp:sp>
    <dsp:sp modelId="{23FB5CC1-260F-40BE-825A-6AE2F6E6B6AB}">
      <dsp:nvSpPr>
        <dsp:cNvPr id="0" name=""/>
        <dsp:cNvSpPr/>
      </dsp:nvSpPr>
      <dsp:spPr>
        <a:xfrm>
          <a:off x="4177698" y="2397823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BCAF0-5768-48B7-8C3D-C68BB02658D9}">
      <dsp:nvSpPr>
        <dsp:cNvPr id="0" name=""/>
        <dsp:cNvSpPr/>
      </dsp:nvSpPr>
      <dsp:spPr>
        <a:xfrm rot="10800000">
          <a:off x="4177698" y="2690241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286FF-FF16-40B2-AC0A-E70D7B4B1754}">
      <dsp:nvSpPr>
        <dsp:cNvPr id="0" name=""/>
        <dsp:cNvSpPr/>
      </dsp:nvSpPr>
      <dsp:spPr>
        <a:xfrm>
          <a:off x="6689143" y="4023633"/>
          <a:ext cx="2930070" cy="189802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Medewerkers Libra 1 en 3 aan huis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Dagbehandeling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Thuiszorgdienst 1x 4u per week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609857" y="4539832"/>
        <a:ext cx="1967663" cy="1340129"/>
      </dsp:txXfrm>
    </dsp:sp>
    <dsp:sp modelId="{0C86F999-FEF4-4843-B8A9-1480D63598E6}">
      <dsp:nvSpPr>
        <dsp:cNvPr id="0" name=""/>
        <dsp:cNvSpPr/>
      </dsp:nvSpPr>
      <dsp:spPr>
        <a:xfrm>
          <a:off x="1908502" y="4023633"/>
          <a:ext cx="2930070" cy="189802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Twee vaste begeleiders beschut wonen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2-wekelijks </a:t>
          </a:r>
          <a:r>
            <a:rPr lang="nl-NL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overlegmoment</a:t>
          </a:r>
        </a:p>
      </dsp:txBody>
      <dsp:txXfrm>
        <a:off x="1950195" y="4539832"/>
        <a:ext cx="1967663" cy="1340129"/>
      </dsp:txXfrm>
    </dsp:sp>
    <dsp:sp modelId="{B8941510-5E2F-42E0-9175-1D4C6252AB56}">
      <dsp:nvSpPr>
        <dsp:cNvPr id="0" name=""/>
        <dsp:cNvSpPr/>
      </dsp:nvSpPr>
      <dsp:spPr>
        <a:xfrm>
          <a:off x="6633501" y="0"/>
          <a:ext cx="2930070" cy="189802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Doorverwijzing door </a:t>
          </a:r>
          <a:r>
            <a:rPr lang="nl-NL" sz="12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Asster</a:t>
          </a: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: </a:t>
          </a:r>
          <a:r>
            <a:rPr lang="nl-NL" sz="12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Libra 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Geleidelijke stap naar beschut wonen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554215" y="41693"/>
        <a:ext cx="1967663" cy="1340129"/>
      </dsp:txXfrm>
    </dsp:sp>
    <dsp:sp modelId="{38477795-5597-4D02-9342-EB9149730FA3}">
      <dsp:nvSpPr>
        <dsp:cNvPr id="0" name=""/>
        <dsp:cNvSpPr/>
      </dsp:nvSpPr>
      <dsp:spPr>
        <a:xfrm>
          <a:off x="1898833" y="0"/>
          <a:ext cx="2930070" cy="189802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Groepswoning met 4 plaatsen in Sint-Truiden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Nultolerantie in woning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Dichtbij Asster campus Melveren</a:t>
          </a:r>
        </a:p>
      </dsp:txBody>
      <dsp:txXfrm>
        <a:off x="1940526" y="41693"/>
        <a:ext cx="1967663" cy="1340129"/>
      </dsp:txXfrm>
    </dsp:sp>
    <dsp:sp modelId="{5E417897-D503-4151-8D63-55E4A2049F48}">
      <dsp:nvSpPr>
        <dsp:cNvPr id="0" name=""/>
        <dsp:cNvSpPr/>
      </dsp:nvSpPr>
      <dsp:spPr>
        <a:xfrm>
          <a:off x="3126616" y="183527"/>
          <a:ext cx="2568259" cy="2568259"/>
        </a:xfrm>
        <a:prstGeom prst="pieWedg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Woonvorm</a:t>
          </a:r>
        </a:p>
      </dsp:txBody>
      <dsp:txXfrm>
        <a:off x="3878842" y="935753"/>
        <a:ext cx="1816033" cy="1816033"/>
      </dsp:txXfrm>
    </dsp:sp>
    <dsp:sp modelId="{111C8B2B-6997-44E4-84F7-FC7A6E351EE4}">
      <dsp:nvSpPr>
        <dsp:cNvPr id="0" name=""/>
        <dsp:cNvSpPr/>
      </dsp:nvSpPr>
      <dsp:spPr>
        <a:xfrm rot="5400000">
          <a:off x="5813502" y="183527"/>
          <a:ext cx="2568259" cy="2568259"/>
        </a:xfrm>
        <a:prstGeom prst="pieWedge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Doelgroep</a:t>
          </a:r>
        </a:p>
      </dsp:txBody>
      <dsp:txXfrm rot="-5400000">
        <a:off x="5813502" y="935753"/>
        <a:ext cx="1816033" cy="1816033"/>
      </dsp:txXfrm>
    </dsp:sp>
    <dsp:sp modelId="{5C49E6BA-CB0C-441C-8AB0-C297BBA88EA3}">
      <dsp:nvSpPr>
        <dsp:cNvPr id="0" name=""/>
        <dsp:cNvSpPr/>
      </dsp:nvSpPr>
      <dsp:spPr>
        <a:xfrm rot="10800000">
          <a:off x="5823158" y="3208524"/>
          <a:ext cx="2568259" cy="2568259"/>
        </a:xfrm>
        <a:prstGeom prst="pieWedge">
          <a:avLst/>
        </a:prstGeom>
        <a:solidFill>
          <a:srgbClr val="4472C4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Externe begeleiding</a:t>
          </a:r>
          <a:endParaRPr lang="nl-NL" sz="2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5823158" y="3208524"/>
        <a:ext cx="1816033" cy="1816033"/>
      </dsp:txXfrm>
    </dsp:sp>
    <dsp:sp modelId="{ED7CCAC7-4D13-4089-B205-7094F780F1C7}">
      <dsp:nvSpPr>
        <dsp:cNvPr id="0" name=""/>
        <dsp:cNvSpPr/>
      </dsp:nvSpPr>
      <dsp:spPr>
        <a:xfrm rot="16200000">
          <a:off x="3136272" y="3208524"/>
          <a:ext cx="2568259" cy="2568259"/>
        </a:xfrm>
        <a:prstGeom prst="pieWedge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Begeleiding</a:t>
          </a:r>
        </a:p>
      </dsp:txBody>
      <dsp:txXfrm rot="5400000">
        <a:off x="3888498" y="3208524"/>
        <a:ext cx="1816033" cy="1816033"/>
      </dsp:txXfrm>
    </dsp:sp>
    <dsp:sp modelId="{23FB5CC1-260F-40BE-825A-6AE2F6E6B6AB}">
      <dsp:nvSpPr>
        <dsp:cNvPr id="0" name=""/>
        <dsp:cNvSpPr/>
      </dsp:nvSpPr>
      <dsp:spPr>
        <a:xfrm>
          <a:off x="5310823" y="2431839"/>
          <a:ext cx="886731" cy="771071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BCAF0-5768-48B7-8C3D-C68BB02658D9}">
      <dsp:nvSpPr>
        <dsp:cNvPr id="0" name=""/>
        <dsp:cNvSpPr/>
      </dsp:nvSpPr>
      <dsp:spPr>
        <a:xfrm rot="10800000">
          <a:off x="5310823" y="2728405"/>
          <a:ext cx="886731" cy="771071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286FF-FF16-40B2-AC0A-E70D7B4B1754}">
      <dsp:nvSpPr>
        <dsp:cNvPr id="0" name=""/>
        <dsp:cNvSpPr/>
      </dsp:nvSpPr>
      <dsp:spPr>
        <a:xfrm>
          <a:off x="5536739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Medewerkers Orion aan huis 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Dagbehandeling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Thuiszorgdienst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Poetshulp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Thuisverpleging 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444574" y="4476330"/>
        <a:ext cx="1940139" cy="1321384"/>
      </dsp:txXfrm>
    </dsp:sp>
    <dsp:sp modelId="{0C86F999-FEF4-4843-B8A9-1480D63598E6}">
      <dsp:nvSpPr>
        <dsp:cNvPr id="0" name=""/>
        <dsp:cNvSpPr/>
      </dsp:nvSpPr>
      <dsp:spPr>
        <a:xfrm>
          <a:off x="822968" y="3967352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 vaste begeleiders </a:t>
          </a:r>
          <a:r>
            <a:rPr lang="nl-NL" sz="12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Vistha</a:t>
          </a: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64078" y="4476330"/>
        <a:ext cx="1940139" cy="1321384"/>
      </dsp:txXfrm>
    </dsp:sp>
    <dsp:sp modelId="{B8941510-5E2F-42E0-9175-1D4C6252AB56}">
      <dsp:nvSpPr>
        <dsp:cNvPr id="0" name=""/>
        <dsp:cNvSpPr/>
      </dsp:nvSpPr>
      <dsp:spPr>
        <a:xfrm>
          <a:off x="5527205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Cliënten met psychosegevoeligheid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Nood aan training woonvaardigheden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Grotere nood structuur (geleidelijke overgang naar beschut wonen) 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435040" y="41110"/>
        <a:ext cx="1940139" cy="1321384"/>
      </dsp:txXfrm>
    </dsp:sp>
    <dsp:sp modelId="{38477795-5597-4D02-9342-EB9149730FA3}">
      <dsp:nvSpPr>
        <dsp:cNvPr id="0" name=""/>
        <dsp:cNvSpPr/>
      </dsp:nvSpPr>
      <dsp:spPr>
        <a:xfrm>
          <a:off x="813434" y="0"/>
          <a:ext cx="2889084" cy="1871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Groepshuis met 5 kamers en 1 studio in Sint-Truiden </a:t>
          </a:r>
          <a:endParaRPr lang="nl-N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54544" y="41110"/>
        <a:ext cx="1940139" cy="1321384"/>
      </dsp:txXfrm>
    </dsp:sp>
    <dsp:sp modelId="{5E417897-D503-4151-8D63-55E4A2049F48}">
      <dsp:nvSpPr>
        <dsp:cNvPr id="0" name=""/>
        <dsp:cNvSpPr/>
      </dsp:nvSpPr>
      <dsp:spPr>
        <a:xfrm>
          <a:off x="2024043" y="180959"/>
          <a:ext cx="2532335" cy="2532335"/>
        </a:xfrm>
        <a:prstGeom prst="pieWedg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Woonvorm</a:t>
          </a:r>
        </a:p>
      </dsp:txBody>
      <dsp:txXfrm>
        <a:off x="2765747" y="922663"/>
        <a:ext cx="1790631" cy="1790631"/>
      </dsp:txXfrm>
    </dsp:sp>
    <dsp:sp modelId="{111C8B2B-6997-44E4-84F7-FC7A6E351EE4}">
      <dsp:nvSpPr>
        <dsp:cNvPr id="0" name=""/>
        <dsp:cNvSpPr/>
      </dsp:nvSpPr>
      <dsp:spPr>
        <a:xfrm rot="5400000">
          <a:off x="4673346" y="180959"/>
          <a:ext cx="2532335" cy="2532335"/>
        </a:xfrm>
        <a:prstGeom prst="pieWedge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Doelgroep</a:t>
          </a:r>
        </a:p>
      </dsp:txBody>
      <dsp:txXfrm rot="-5400000">
        <a:off x="4673346" y="922663"/>
        <a:ext cx="1790631" cy="1790631"/>
      </dsp:txXfrm>
    </dsp:sp>
    <dsp:sp modelId="{5C49E6BA-CB0C-441C-8AB0-C297BBA88EA3}">
      <dsp:nvSpPr>
        <dsp:cNvPr id="0" name=""/>
        <dsp:cNvSpPr/>
      </dsp:nvSpPr>
      <dsp:spPr>
        <a:xfrm rot="10800000">
          <a:off x="4682867" y="3163644"/>
          <a:ext cx="2532335" cy="2532335"/>
        </a:xfrm>
        <a:prstGeom prst="pieWedge">
          <a:avLst/>
        </a:prstGeom>
        <a:solidFill>
          <a:srgbClr val="4472C4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Externe begeleiding</a:t>
          </a:r>
          <a:endParaRPr lang="nl-NL" sz="2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4682867" y="3163644"/>
        <a:ext cx="1790631" cy="1790631"/>
      </dsp:txXfrm>
    </dsp:sp>
    <dsp:sp modelId="{ED7CCAC7-4D13-4089-B205-7094F780F1C7}">
      <dsp:nvSpPr>
        <dsp:cNvPr id="0" name=""/>
        <dsp:cNvSpPr/>
      </dsp:nvSpPr>
      <dsp:spPr>
        <a:xfrm rot="16200000">
          <a:off x="2033565" y="3163644"/>
          <a:ext cx="2532335" cy="2532335"/>
        </a:xfrm>
        <a:prstGeom prst="pieWedge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Begeleiding</a:t>
          </a:r>
        </a:p>
      </dsp:txBody>
      <dsp:txXfrm rot="5400000">
        <a:off x="2775269" y="3163644"/>
        <a:ext cx="1790631" cy="1790631"/>
      </dsp:txXfrm>
    </dsp:sp>
    <dsp:sp modelId="{23FB5CC1-260F-40BE-825A-6AE2F6E6B6AB}">
      <dsp:nvSpPr>
        <dsp:cNvPr id="0" name=""/>
        <dsp:cNvSpPr/>
      </dsp:nvSpPr>
      <dsp:spPr>
        <a:xfrm>
          <a:off x="4177698" y="2397823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BCAF0-5768-48B7-8C3D-C68BB02658D9}">
      <dsp:nvSpPr>
        <dsp:cNvPr id="0" name=""/>
        <dsp:cNvSpPr/>
      </dsp:nvSpPr>
      <dsp:spPr>
        <a:xfrm rot="10800000">
          <a:off x="4177698" y="2690241"/>
          <a:ext cx="874328" cy="760285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06E50-4420-4D45-8E73-65FA1FB64167}" type="datetimeFigureOut">
              <a:rPr lang="nl-BE" smtClean="0"/>
              <a:t>25/02/2022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A4089-642A-4ED6-9C9A-42436182B62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252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8589D-4F76-4AB4-BA2E-840FAF2AC5DB}" type="datetimeFigureOut">
              <a:rPr lang="nl-BE" smtClean="0"/>
              <a:t>25/02/2022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FBA17-B69F-4F9E-9BC8-0F075E3FEB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899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/>
              <a:t>25/02/2022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05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/>
              <a:t>25/02/2022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81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/>
              <a:t>25/02/2022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119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25/02/2022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1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25/02/2022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25/02/2022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22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25/02/2022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04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25/02/2022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20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25/02/2022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81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25/02/2022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88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25/02/2022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0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/>
              <a:t>25/02/2022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415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25/02/2022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45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25/02/2022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73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25/02/2022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5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/>
              <a:t>25/02/2022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47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/>
              <a:t>25/02/2022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929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/>
              <a:t>25/02/2022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045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/>
              <a:t>25/02/2022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036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/>
              <a:t>25/02/2022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792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7CF83A-3C39-4061-BFF4-2FC22B518CAE}" type="datetimeFigureOut">
              <a:rPr lang="nl-BE" smtClean="0"/>
              <a:t>25/02/2022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0355C-798A-4FC3-89EE-1A0ABF1382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43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F83A-3C39-4061-BFF4-2FC22B518CAE}" type="datetimeFigureOut">
              <a:rPr lang="nl-BE" smtClean="0"/>
              <a:t>25/02/2022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355C-798A-4FC3-89EE-1A0ABF1382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239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7CF83A-3C39-4061-BFF4-2FC22B518CAE}" type="datetimeFigureOut">
              <a:rPr lang="nl-BE" smtClean="0"/>
              <a:t>25/02/2022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4A0355C-798A-4FC3-89EE-1A0ABF1382EC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2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CF83A-3C39-4061-BFF4-2FC22B518CA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25/02/2022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0355C-798A-4FC3-89EE-1A0ABF1382E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1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istha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245" y="1089804"/>
            <a:ext cx="8173664" cy="40227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1" y="4042065"/>
            <a:ext cx="4548999" cy="22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0510568"/>
              </p:ext>
            </p:extLst>
          </p:nvPr>
        </p:nvGraphicFramePr>
        <p:xfrm>
          <a:off x="1481137" y="504825"/>
          <a:ext cx="9229725" cy="584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8"/>
          <p:cNvSpPr txBox="1"/>
          <p:nvPr/>
        </p:nvSpPr>
        <p:spPr>
          <a:xfrm>
            <a:off x="4752975" y="3248025"/>
            <a:ext cx="2686050" cy="361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BE"/>
            </a:defPPr>
            <a:lvl1pPr marR="0" lvl="0" indent="0"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19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 dirty="0" err="1"/>
              <a:t>Vivos</a:t>
            </a:r>
            <a:r>
              <a:rPr lang="nl-NL" dirty="0"/>
              <a:t> Artes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04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46696040"/>
              </p:ext>
            </p:extLst>
          </p:nvPr>
        </p:nvGraphicFramePr>
        <p:xfrm>
          <a:off x="1481137" y="504825"/>
          <a:ext cx="9229725" cy="584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8"/>
          <p:cNvSpPr txBox="1"/>
          <p:nvPr/>
        </p:nvSpPr>
        <p:spPr>
          <a:xfrm>
            <a:off x="4752975" y="3248025"/>
            <a:ext cx="2686050" cy="361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BE"/>
            </a:defPPr>
            <a:lvl1pPr marR="0" lvl="0" indent="0"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19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 dirty="0" err="1"/>
              <a:t>Zorgwonen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98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6308125"/>
              </p:ext>
            </p:extLst>
          </p:nvPr>
        </p:nvGraphicFramePr>
        <p:xfrm>
          <a:off x="1481137" y="504825"/>
          <a:ext cx="9229725" cy="584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8"/>
          <p:cNvSpPr txBox="1"/>
          <p:nvPr/>
        </p:nvSpPr>
        <p:spPr>
          <a:xfrm>
            <a:off x="4752975" y="3248025"/>
            <a:ext cx="2686050" cy="361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9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Noodwonen</a:t>
            </a:r>
            <a:endParaRPr lang="nl-B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3600" dirty="0" smtClean="0"/>
              <a:t>Huis </a:t>
            </a:r>
            <a:r>
              <a:rPr lang="nl-NL" sz="3600" dirty="0" err="1" smtClean="0"/>
              <a:t>Virtu</a:t>
            </a:r>
            <a:endParaRPr lang="nl-NL" sz="3600" dirty="0" smtClean="0"/>
          </a:p>
          <a:p>
            <a:pPr marL="0" indent="0">
              <a:buNone/>
            </a:pPr>
            <a:endParaRPr lang="nl-NL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sz="3600" dirty="0" smtClean="0"/>
              <a:t>Trainingshuis</a:t>
            </a:r>
            <a:endParaRPr lang="nl-BE" sz="36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>
                <a:solidFill>
                  <a:srgbClr val="A97A36"/>
                </a:solidFill>
              </a:rPr>
              <a:t>Woonvormen in samenwerking met </a:t>
            </a:r>
            <a:r>
              <a:rPr lang="nl-BE" sz="4000" dirty="0" err="1" smtClean="0">
                <a:solidFill>
                  <a:srgbClr val="A97A36"/>
                </a:solidFill>
              </a:rPr>
              <a:t>Asster</a:t>
            </a:r>
            <a:endParaRPr lang="nl-BE" sz="4000" dirty="0">
              <a:solidFill>
                <a:srgbClr val="A97A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994077"/>
              </p:ext>
            </p:extLst>
          </p:nvPr>
        </p:nvGraphicFramePr>
        <p:xfrm>
          <a:off x="332785" y="472051"/>
          <a:ext cx="11508378" cy="593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vak 8"/>
          <p:cNvSpPr txBox="1"/>
          <p:nvPr/>
        </p:nvSpPr>
        <p:spPr>
          <a:xfrm>
            <a:off x="4743949" y="3075759"/>
            <a:ext cx="2686050" cy="361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Huis </a:t>
            </a:r>
            <a:r>
              <a:rPr kumimoji="0" lang="nl-NL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</a:t>
            </a:r>
            <a:endParaRPr kumimoji="0" lang="nl-BE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1705663"/>
              </p:ext>
            </p:extLst>
          </p:nvPr>
        </p:nvGraphicFramePr>
        <p:xfrm>
          <a:off x="1481137" y="504825"/>
          <a:ext cx="9229725" cy="584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8"/>
          <p:cNvSpPr txBox="1"/>
          <p:nvPr/>
        </p:nvSpPr>
        <p:spPr>
          <a:xfrm>
            <a:off x="4457700" y="3248025"/>
            <a:ext cx="3276600" cy="361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nl-NL" sz="19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rainingshuis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57200" y="1180829"/>
            <a:ext cx="5748565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 b="1">
                <a:solidFill>
                  <a:srgbClr val="FF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nl-NL" dirty="0">
                <a:solidFill>
                  <a:srgbClr val="00B050"/>
                </a:solidFill>
              </a:rPr>
              <a:t>WEL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 smtClean="0">
                <a:solidFill>
                  <a:schemeClr val="tx1"/>
                </a:solidFill>
              </a:rPr>
              <a:t>Coachen i.p.v. overnemen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</a:rPr>
              <a:t>Terugvalmanagement en preventie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</a:rPr>
              <a:t>Creëren van veilige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</a:rPr>
              <a:t>Grote mate van betrokkenheid en bereikbaarheid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 smtClean="0">
                <a:solidFill>
                  <a:schemeClr val="tx1"/>
                </a:solidFill>
              </a:rPr>
              <a:t>Samenwerking met netwerk – organisatie </a:t>
            </a:r>
            <a:endParaRPr lang="nl-NL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</a:rPr>
              <a:t>Ondersteuning bij dagbesteding en huishoudelijke taken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</a:rPr>
              <a:t>Opvolging medicatie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 smtClean="0">
                <a:solidFill>
                  <a:schemeClr val="tx1"/>
                </a:solidFill>
              </a:rPr>
              <a:t>Signaalfunctie</a:t>
            </a:r>
            <a:endParaRPr lang="nl-NL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 smtClean="0">
                <a:solidFill>
                  <a:schemeClr val="tx1"/>
                </a:solidFill>
              </a:rPr>
              <a:t>Herstelgerichte visie </a:t>
            </a:r>
            <a:r>
              <a:rPr lang="nl-NL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nl-NL" b="0" dirty="0" smtClean="0">
                <a:solidFill>
                  <a:schemeClr val="tx1"/>
                </a:solidFill>
              </a:rPr>
              <a:t> cliënt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smtClean="0">
                <a:solidFill>
                  <a:schemeClr val="tx1"/>
                </a:solidFill>
              </a:rPr>
              <a:t>i.p.v. patiënt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 smtClean="0">
                <a:solidFill>
                  <a:schemeClr val="tx1"/>
                </a:solidFill>
              </a:rPr>
              <a:t>Werken </a:t>
            </a:r>
            <a:r>
              <a:rPr lang="nl-NL" b="0" dirty="0">
                <a:solidFill>
                  <a:schemeClr val="tx1"/>
                </a:solidFill>
              </a:rPr>
              <a:t>vanuit POP en wens bewoner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 smtClean="0">
                <a:solidFill>
                  <a:schemeClr val="tx1"/>
                </a:solidFill>
              </a:rPr>
              <a:t>Persoonlijk </a:t>
            </a:r>
            <a:r>
              <a:rPr lang="nl-NL" b="0" dirty="0">
                <a:solidFill>
                  <a:schemeClr val="tx1"/>
                </a:solidFill>
              </a:rPr>
              <a:t>en maatschappelijk herstel, verderzetten klinisch </a:t>
            </a:r>
            <a:r>
              <a:rPr lang="nl-NL" b="0" dirty="0" smtClean="0">
                <a:solidFill>
                  <a:schemeClr val="tx1"/>
                </a:solidFill>
              </a:rPr>
              <a:t>herstel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0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320699" y="1191870"/>
            <a:ext cx="5064850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NIET</a:t>
            </a:r>
            <a:endParaRPr lang="nl-NL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Verlengde van de psychiatrie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Behandeling, therapie geven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Enkel vinger aan de pols houden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Enkel controlefunctie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Enkel gezellige babbeltjes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Budgetbeheer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Medicatie klaarzetten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Mensen in crisis zonder woning zetten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Enkel gezellige babbeltjes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>
                <a:solidFill>
                  <a:srgbClr val="A97A36"/>
                </a:solidFill>
              </a:rPr>
              <a:t>3. Wat doet een woonbegeleider? </a:t>
            </a:r>
            <a:endParaRPr lang="nl-B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Warme oproep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 descr="Badkamer foto achterwand Pop Art - Foto4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89" y="2268531"/>
            <a:ext cx="3363884" cy="336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randend Vuur Met Hout Vector Cartoon Stijl Illustratie Van Vreugdevuur  Stockvectorkunst en meer beelden van Kampvuur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86" y="2268531"/>
            <a:ext cx="3016600" cy="34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 kijken uit naar een verdere fijne samenwerking! </a:t>
            </a:r>
            <a:endParaRPr lang="nl-BE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0" b="19690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31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A97A36"/>
                </a:solidFill>
              </a:rPr>
              <a:t>Inhoud</a:t>
            </a:r>
            <a:r>
              <a:rPr lang="nl-BE" dirty="0" smtClean="0">
                <a:solidFill>
                  <a:srgbClr val="A97A36"/>
                </a:solidFill>
              </a:rPr>
              <a:t> </a:t>
            </a:r>
            <a:endParaRPr lang="nl-BE" dirty="0">
              <a:solidFill>
                <a:srgbClr val="A97A3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1. Instroomprocedure </a:t>
            </a:r>
          </a:p>
          <a:p>
            <a:r>
              <a:rPr lang="nl-BE" sz="2800" dirty="0" smtClean="0"/>
              <a:t>2. Aanbod</a:t>
            </a:r>
          </a:p>
          <a:p>
            <a:r>
              <a:rPr lang="nl-BE" sz="2800" dirty="0" smtClean="0"/>
              <a:t>3. Wat doet een woonbegeleider? 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4537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A97A36"/>
                </a:solidFill>
              </a:rPr>
              <a:t>1. Instroomprocedure</a:t>
            </a:r>
            <a:endParaRPr lang="nl-BE" b="1" dirty="0">
              <a:solidFill>
                <a:srgbClr val="A97A3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 Zie onze nieuwe website: </a:t>
            </a:r>
            <a:r>
              <a:rPr lang="nl-NL" dirty="0" smtClean="0">
                <a:solidFill>
                  <a:srgbClr val="002060"/>
                </a:solidFill>
                <a:hlinkClick r:id="rId2"/>
              </a:rPr>
              <a:t>www.vistha.be</a:t>
            </a:r>
            <a:endParaRPr lang="nl-NL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smtClean="0">
                <a:solidFill>
                  <a:srgbClr val="002060"/>
                </a:solidFill>
              </a:rPr>
              <a:t>Helaas hebben we een wachtlijst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206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5203441"/>
            <a:ext cx="2216727" cy="1103840"/>
          </a:xfrm>
          <a:prstGeom prst="rect">
            <a:avLst/>
          </a:prstGeom>
        </p:spPr>
      </p:pic>
      <p:pic>
        <p:nvPicPr>
          <p:cNvPr id="2054" name="Picture 6" descr="actualiteitjunk Twitterissä: &amp;quot;#Wachttijden #GGZ veel te lang.....  https://t.co/K6fMvVzsoe #zorg #cartoon by @Heinvandebuis @BLIKOPENER333&amp;quot; / 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845734"/>
            <a:ext cx="3124566" cy="427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A97A36"/>
                </a:solidFill>
              </a:rPr>
              <a:t>2. AANBOD</a:t>
            </a:r>
            <a:r>
              <a:rPr lang="nl-NL" b="1" dirty="0" smtClean="0">
                <a:solidFill>
                  <a:schemeClr val="accent1"/>
                </a:solidFill>
              </a:rPr>
              <a:t> 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 Algemeen </a:t>
            </a:r>
            <a:endParaRPr lang="nl-NL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 Herkenrode</a:t>
            </a:r>
            <a:endParaRPr lang="nl-NL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 Haspengouw</a:t>
            </a:r>
            <a:endParaRPr lang="nl-NL" dirty="0" smtClean="0">
              <a:solidFill>
                <a:srgbClr val="00206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5203441"/>
            <a:ext cx="2216727" cy="110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jl-rechts 20"/>
          <p:cNvSpPr/>
          <p:nvPr/>
        </p:nvSpPr>
        <p:spPr>
          <a:xfrm>
            <a:off x="263236" y="1756058"/>
            <a:ext cx="11928764" cy="364928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174372612"/>
              </p:ext>
            </p:extLst>
          </p:nvPr>
        </p:nvGraphicFramePr>
        <p:xfrm>
          <a:off x="-682437" y="-1945060"/>
          <a:ext cx="12874437" cy="785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585548351"/>
              </p:ext>
            </p:extLst>
          </p:nvPr>
        </p:nvGraphicFramePr>
        <p:xfrm>
          <a:off x="-132586" y="4394420"/>
          <a:ext cx="7505601" cy="215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Rechthoek 21"/>
          <p:cNvSpPr/>
          <p:nvPr/>
        </p:nvSpPr>
        <p:spPr>
          <a:xfrm>
            <a:off x="640079" y="3119035"/>
            <a:ext cx="24855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b="1" dirty="0" smtClean="0">
                <a:ln w="0"/>
                <a:solidFill>
                  <a:prstClr val="white">
                    <a:lumMod val="85000"/>
                  </a:prst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Programma </a:t>
            </a:r>
            <a:r>
              <a:rPr lang="nl-NL" b="1" dirty="0" err="1" smtClean="0">
                <a:ln w="0"/>
                <a:solidFill>
                  <a:prstClr val="white">
                    <a:lumMod val="85000"/>
                  </a:prstClr>
                </a:solidFill>
                <a:effectLst>
                  <a:reflection blurRad="6350" stA="53000" endA="300" endPos="35500" dir="5400000" sy="-90000" algn="bl" rotWithShape="0"/>
                </a:effectLst>
              </a:rPr>
              <a:t>Vistha</a:t>
            </a:r>
            <a:r>
              <a:rPr lang="nl-NL" b="1" dirty="0" smtClean="0">
                <a:ln w="0"/>
                <a:solidFill>
                  <a:prstClr val="white">
                    <a:lumMod val="85000"/>
                  </a:prst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vzw Beschut Wonen</a:t>
            </a:r>
            <a:endParaRPr lang="nl-NL" b="1" dirty="0">
              <a:ln w="0"/>
              <a:solidFill>
                <a:prstClr val="white">
                  <a:lumMod val="85000"/>
                </a:prst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8790709" y="270164"/>
            <a:ext cx="278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 dirty="0" smtClean="0">
                <a:solidFill>
                  <a:srgbClr val="002060"/>
                </a:solidFill>
                <a:latin typeface="+mj-lt"/>
              </a:rPr>
              <a:t>Algemeen</a:t>
            </a:r>
            <a:r>
              <a:rPr lang="nl-BE" sz="4800" dirty="0" smtClean="0">
                <a:solidFill>
                  <a:srgbClr val="002060"/>
                </a:solidFill>
                <a:latin typeface="+mj-lt"/>
              </a:rPr>
              <a:t> </a:t>
            </a:r>
            <a:endParaRPr lang="nl-BE" sz="4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19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A5ADAC5-1A89-4E71-BACD-89DAC48DC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5D18EE8-4CC6-4D65-A6B8-68C6D1309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25E9BBF-0719-4808-A1E6-D3A1F5DC8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910F60-7D10-4208-9330-0058EB80E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127E14-D3C8-4B3A-BE31-D716124A4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9EB5DE5-F62B-4870-9CA4-FE0E0B1B8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B06CD96-F0FC-40FB-A6E9-E3B270F6A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705A210-6C85-4DB8-BBEC-2A14936B0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0ED91E4-5820-4B70-9996-6CF5475F5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graphicEl>
                                              <a:dgm id="{80ED91E4-5820-4B70-9996-6CF5475F5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9F99A3C-E729-468F-8E31-3F5E6E179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graphicEl>
                                              <a:dgm id="{59F99A3C-E729-468F-8E31-3F5E6E179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77BA8B2-D89A-4872-86F0-AAB960639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graphicEl>
                                              <a:dgm id="{677BA8B2-D89A-4872-86F0-AAB960639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25F76B2-328A-4223-A64A-366616FDD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graphicEl>
                                              <a:dgm id="{225F76B2-328A-4223-A64A-366616FDD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  <p:bldGraphic spid="1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2060"/>
                </a:solidFill>
              </a:rPr>
              <a:t>Herkenrode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BE" b="1" dirty="0" smtClean="0"/>
              <a:t>Specifiek traject verslavingszorg: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 </a:t>
            </a:r>
            <a:r>
              <a:rPr lang="nl-BE" dirty="0"/>
              <a:t>Voorwaarde voor dit traject: bereid tot nuchter leven (in groep)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</a:t>
            </a:r>
            <a:r>
              <a:rPr lang="nl-BE" b="1" dirty="0" smtClean="0"/>
              <a:t>Standaard beschut wonen: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Kan ook verslavingsproblematiek zijn, zonder wens tot nuchter leven </a:t>
            </a:r>
          </a:p>
          <a:p>
            <a:pPr marL="0" indent="0">
              <a:buNone/>
            </a:pPr>
            <a:r>
              <a:rPr lang="nl-BE" dirty="0" smtClean="0"/>
              <a:t> </a:t>
            </a:r>
          </a:p>
          <a:p>
            <a:pPr marL="0" indent="0">
              <a:buNone/>
            </a:pPr>
            <a:r>
              <a:rPr lang="nl-BE" b="1" dirty="0"/>
              <a:t> </a:t>
            </a:r>
            <a:r>
              <a:rPr lang="nl-BE" b="1" dirty="0" smtClean="0"/>
              <a:t>Specifieke woonvormen</a:t>
            </a:r>
            <a:r>
              <a:rPr lang="nl-BE" dirty="0" smtClean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D</a:t>
            </a:r>
            <a:r>
              <a:rPr lang="nl-BE" dirty="0" smtClean="0"/>
              <a:t>oorstroomhuis Verslaving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Doorstroomhuis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Groepshuizen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Appartement/studio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Begeleiding op eigen adres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Project wonen en welzijn 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5203441"/>
            <a:ext cx="2216727" cy="110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2060"/>
                </a:solidFill>
              </a:rPr>
              <a:t>Haspengouw</a:t>
            </a:r>
            <a:endParaRPr lang="nl-BE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5203441"/>
            <a:ext cx="2216727" cy="1103840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Naast het algemeen aanbod hebben we ook nog een aantal specifieke woonvormen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4744846"/>
              </p:ext>
            </p:extLst>
          </p:nvPr>
        </p:nvGraphicFramePr>
        <p:xfrm>
          <a:off x="1481137" y="504825"/>
          <a:ext cx="9229725" cy="584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8"/>
          <p:cNvSpPr txBox="1"/>
          <p:nvPr/>
        </p:nvSpPr>
        <p:spPr>
          <a:xfrm>
            <a:off x="4752975" y="3262313"/>
            <a:ext cx="2686050" cy="3333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9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Observatiewonen</a:t>
            </a:r>
            <a:endParaRPr lang="nl-B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8"/>
          <p:cNvSpPr txBox="1"/>
          <p:nvPr/>
        </p:nvSpPr>
        <p:spPr>
          <a:xfrm>
            <a:off x="4752975" y="3248025"/>
            <a:ext cx="2686050" cy="361950"/>
          </a:xfrm>
          <a:prstGeom prst="rect">
            <a:avLst/>
          </a:prstGeom>
          <a:solidFill>
            <a:srgbClr val="E7E6E6"/>
          </a:solidFill>
          <a:ln w="6350">
            <a:solidFill>
              <a:srgbClr val="E7E6E6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Structuurhuis</a:t>
            </a: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9144404"/>
              </p:ext>
            </p:extLst>
          </p:nvPr>
        </p:nvGraphicFramePr>
        <p:xfrm>
          <a:off x="1481137" y="504825"/>
          <a:ext cx="9229725" cy="584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8"/>
          <p:cNvSpPr txBox="1"/>
          <p:nvPr/>
        </p:nvSpPr>
        <p:spPr>
          <a:xfrm>
            <a:off x="4585063" y="3248025"/>
            <a:ext cx="3056708" cy="361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Structuurhuis</a:t>
            </a:r>
            <a:endParaRPr kumimoji="0" lang="nl-BE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9C952FDEEB7478F939F91F8FBF113" ma:contentTypeVersion="6" ma:contentTypeDescription="Een nieuw document maken." ma:contentTypeScope="" ma:versionID="4ca47d5cfc172e0d173f35177d890398">
  <xsd:schema xmlns:xsd="http://www.w3.org/2001/XMLSchema" xmlns:xs="http://www.w3.org/2001/XMLSchema" xmlns:p="http://schemas.microsoft.com/office/2006/metadata/properties" xmlns:ns3="c6af1c77-ad82-42d3-909a-75c645829975" targetNamespace="http://schemas.microsoft.com/office/2006/metadata/properties" ma:root="true" ma:fieldsID="e460cc498ef27e4a2a2bf94dc9abdc0c" ns3:_="">
    <xsd:import namespace="c6af1c77-ad82-42d3-909a-75c6458299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f1c77-ad82-42d3-909a-75c645829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4F47AC-F3B9-44B0-987C-7F52CEDA9A1A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6af1c77-ad82-42d3-909a-75c645829975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3FD5B08-0423-4996-86C5-0235CBF4A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af1c77-ad82-42d3-909a-75c6458299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B7D098-8AC2-4C4A-BF93-26353546C2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1092</TotalTime>
  <Words>773</Words>
  <Application>Microsoft Office PowerPoint</Application>
  <PresentationFormat>Breedbeeld</PresentationFormat>
  <Paragraphs>198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Terugblik</vt:lpstr>
      <vt:lpstr>Kantoorthema</vt:lpstr>
      <vt:lpstr>PowerPoint-presentatie</vt:lpstr>
      <vt:lpstr>Inhoud </vt:lpstr>
      <vt:lpstr>1. Instroomprocedure</vt:lpstr>
      <vt:lpstr>2. AANBOD </vt:lpstr>
      <vt:lpstr>PowerPoint-presentatie</vt:lpstr>
      <vt:lpstr>Herkenrode</vt:lpstr>
      <vt:lpstr>Haspengouw</vt:lpstr>
      <vt:lpstr>PowerPoint-presentatie</vt:lpstr>
      <vt:lpstr>PowerPoint-presentatie</vt:lpstr>
      <vt:lpstr>PowerPoint-presentatie</vt:lpstr>
      <vt:lpstr>PowerPoint-presentatie</vt:lpstr>
      <vt:lpstr>PowerPoint-presentatie</vt:lpstr>
      <vt:lpstr>Woonvormen in samenwerking met Asster</vt:lpstr>
      <vt:lpstr>PowerPoint-presentatie</vt:lpstr>
      <vt:lpstr>PowerPoint-presentatie</vt:lpstr>
      <vt:lpstr>PowerPoint-presentatie</vt:lpstr>
      <vt:lpstr>Warme oproep</vt:lpstr>
      <vt:lpstr>We kijken uit naar een verdere fijne samenwerking!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Christiaan Heelen</dc:creator>
  <cp:lastModifiedBy>Christiaan Heelen</cp:lastModifiedBy>
  <cp:revision>88</cp:revision>
  <cp:lastPrinted>2022-02-02T13:06:00Z</cp:lastPrinted>
  <dcterms:created xsi:type="dcterms:W3CDTF">2021-08-10T07:52:13Z</dcterms:created>
  <dcterms:modified xsi:type="dcterms:W3CDTF">2022-02-25T07:58:34Z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0x0101003A69C952FDEEB7478F939F91F8FBF113</vt:lpwstr>
  </property>
</Properties>
</file>